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tiff" ContentType="image/tif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84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7F9A3-38C7-4605-BA10-86EBFE26F95B}" type="doc">
      <dgm:prSet loTypeId="urn:microsoft.com/office/officeart/2005/8/layout/vList5" loCatId="list" qsTypeId="urn:microsoft.com/office/officeart/2005/8/quickstyle/3d4" qsCatId="3D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41EDF997-24A4-43F5-9708-3FBD82ADBBDF}">
      <dgm:prSet phldrT="[Texte]" custT="1"/>
      <dgm:spPr/>
      <dgm:t>
        <a:bodyPr/>
        <a:lstStyle/>
        <a:p>
          <a:r>
            <a:rPr lang="fr-FR" sz="2000" b="1" dirty="0">
              <a:latin typeface="Century Gothic" panose="020B0502020202020204" pitchFamily="34" charset="0"/>
            </a:rPr>
            <a:t>Raison sociale</a:t>
          </a:r>
        </a:p>
      </dgm:t>
    </dgm:pt>
    <dgm:pt modelId="{645B53AA-A84C-4CC7-9039-DD288F76204B}" type="parTrans" cxnId="{3AE43B35-498B-4674-A63C-10D784B5E6DE}">
      <dgm:prSet/>
      <dgm:spPr/>
      <dgm:t>
        <a:bodyPr/>
        <a:lstStyle/>
        <a:p>
          <a:endParaRPr lang="fr-FR" b="0"/>
        </a:p>
      </dgm:t>
    </dgm:pt>
    <dgm:pt modelId="{A05A2089-607A-42E6-A3DF-8D46BB0DA5DC}" type="sibTrans" cxnId="{3AE43B35-498B-4674-A63C-10D784B5E6DE}">
      <dgm:prSet/>
      <dgm:spPr/>
      <dgm:t>
        <a:bodyPr/>
        <a:lstStyle/>
        <a:p>
          <a:endParaRPr lang="fr-FR" b="0"/>
        </a:p>
      </dgm:t>
    </dgm:pt>
    <dgm:pt modelId="{91304773-69DF-4B95-AF97-FC0C0248E0FD}">
      <dgm:prSet phldrT="[Texte]" custT="1"/>
      <dgm:spPr/>
      <dgm:t>
        <a:bodyPr/>
        <a:lstStyle/>
        <a:p>
          <a:pPr rtl="0"/>
          <a:r>
            <a:rPr lang="fr-FR" sz="2000" b="0" dirty="0">
              <a:latin typeface="Century Gothic" panose="020B0502020202020204" pitchFamily="34" charset="0"/>
            </a:rPr>
            <a:t>Lean English Solutions</a:t>
          </a:r>
        </a:p>
      </dgm:t>
    </dgm:pt>
    <dgm:pt modelId="{88DF7296-F527-49A7-AB7A-CFF572DB73BD}" type="parTrans" cxnId="{9151A80D-06E9-4330-AE61-986139E850EF}">
      <dgm:prSet/>
      <dgm:spPr/>
      <dgm:t>
        <a:bodyPr/>
        <a:lstStyle/>
        <a:p>
          <a:endParaRPr lang="fr-FR" b="0"/>
        </a:p>
      </dgm:t>
    </dgm:pt>
    <dgm:pt modelId="{F67F5CE7-3924-4442-B575-86678E3A6626}" type="sibTrans" cxnId="{9151A80D-06E9-4330-AE61-986139E850EF}">
      <dgm:prSet/>
      <dgm:spPr/>
      <dgm:t>
        <a:bodyPr/>
        <a:lstStyle/>
        <a:p>
          <a:endParaRPr lang="fr-FR" b="0"/>
        </a:p>
      </dgm:t>
    </dgm:pt>
    <dgm:pt modelId="{17F9F57E-D5BE-4045-B452-B1EB118414D1}">
      <dgm:prSet phldrT="[Texte]" custT="1"/>
      <dgm:spPr/>
      <dgm:t>
        <a:bodyPr/>
        <a:lstStyle/>
        <a:p>
          <a:pPr rtl="0"/>
          <a:r>
            <a:rPr lang="fr-FR" sz="2000" b="0" dirty="0">
              <a:latin typeface="Century Gothic" pitchFamily="34" charset="0"/>
            </a:rPr>
            <a:t>SARL</a:t>
          </a:r>
        </a:p>
      </dgm:t>
    </dgm:pt>
    <dgm:pt modelId="{AC35C030-11F7-4ADF-9113-BD216EF9BAE1}" type="parTrans" cxnId="{C89E455B-C879-4A74-9A46-02F30DE688D9}">
      <dgm:prSet/>
      <dgm:spPr/>
      <dgm:t>
        <a:bodyPr/>
        <a:lstStyle/>
        <a:p>
          <a:endParaRPr lang="fr-FR" b="0"/>
        </a:p>
      </dgm:t>
    </dgm:pt>
    <dgm:pt modelId="{57803E31-7D3A-4188-8921-089F6EDAAD9F}" type="sibTrans" cxnId="{C89E455B-C879-4A74-9A46-02F30DE688D9}">
      <dgm:prSet/>
      <dgm:spPr/>
      <dgm:t>
        <a:bodyPr/>
        <a:lstStyle/>
        <a:p>
          <a:endParaRPr lang="fr-FR" b="0"/>
        </a:p>
      </dgm:t>
    </dgm:pt>
    <dgm:pt modelId="{FF7DB146-C9C7-41C1-814C-06D0ED1ED864}">
      <dgm:prSet phldrT="[Texte]" custT="1"/>
      <dgm:spPr/>
      <dgm:t>
        <a:bodyPr/>
        <a:lstStyle/>
        <a:p>
          <a:r>
            <a:rPr lang="fr-FR" sz="2000" b="1" dirty="0">
              <a:latin typeface="Century Gothic" panose="020B0502020202020204" pitchFamily="34" charset="0"/>
            </a:rPr>
            <a:t>Lieu</a:t>
          </a:r>
        </a:p>
      </dgm:t>
    </dgm:pt>
    <dgm:pt modelId="{2C068D7C-BD1F-4285-8AC2-FC4276EE5F70}" type="parTrans" cxnId="{941E8014-306F-4ED4-BBEE-9B6AE28F29D2}">
      <dgm:prSet/>
      <dgm:spPr/>
      <dgm:t>
        <a:bodyPr/>
        <a:lstStyle/>
        <a:p>
          <a:endParaRPr lang="fr-FR" b="0"/>
        </a:p>
      </dgm:t>
    </dgm:pt>
    <dgm:pt modelId="{1C06D53F-6551-4DCE-A755-4DE89B6AEBDF}" type="sibTrans" cxnId="{941E8014-306F-4ED4-BBEE-9B6AE28F29D2}">
      <dgm:prSet/>
      <dgm:spPr/>
      <dgm:t>
        <a:bodyPr/>
        <a:lstStyle/>
        <a:p>
          <a:endParaRPr lang="fr-FR" b="0"/>
        </a:p>
      </dgm:t>
    </dgm:pt>
    <dgm:pt modelId="{19EE6909-2627-4066-9088-1A3DCEE60DB4}">
      <dgm:prSet phldrT="[Texte]" custT="1"/>
      <dgm:spPr/>
      <dgm:t>
        <a:bodyPr/>
        <a:lstStyle/>
        <a:p>
          <a:r>
            <a:rPr lang="fr-FR" sz="2000" b="1" dirty="0">
              <a:latin typeface="Century Gothic" panose="020B0502020202020204" pitchFamily="34" charset="0"/>
            </a:rPr>
            <a:t>Forme juridique</a:t>
          </a:r>
        </a:p>
      </dgm:t>
    </dgm:pt>
    <dgm:pt modelId="{EB577269-E830-4311-84CF-77FFE6921663}" type="sibTrans" cxnId="{F7E39EA3-ABA9-46A3-A35F-CB764F28171E}">
      <dgm:prSet/>
      <dgm:spPr/>
      <dgm:t>
        <a:bodyPr/>
        <a:lstStyle/>
        <a:p>
          <a:endParaRPr lang="fr-FR" b="0"/>
        </a:p>
      </dgm:t>
    </dgm:pt>
    <dgm:pt modelId="{173BE6C7-A490-4F12-B16C-73EEEE4A5C0F}" type="parTrans" cxnId="{F7E39EA3-ABA9-46A3-A35F-CB764F28171E}">
      <dgm:prSet/>
      <dgm:spPr/>
      <dgm:t>
        <a:bodyPr/>
        <a:lstStyle/>
        <a:p>
          <a:endParaRPr lang="fr-FR" b="0"/>
        </a:p>
      </dgm:t>
    </dgm:pt>
    <dgm:pt modelId="{93033A5A-7819-4291-95F3-A71CE400CCC0}">
      <dgm:prSet phldrT="[Texte]" custT="1"/>
      <dgm:spPr/>
      <dgm:t>
        <a:bodyPr/>
        <a:lstStyle/>
        <a:p>
          <a:r>
            <a:rPr lang="fr-FR" sz="2000" b="1" dirty="0">
              <a:latin typeface="Century Gothic" panose="020B0502020202020204" pitchFamily="34" charset="0"/>
            </a:rPr>
            <a:t>Capital</a:t>
          </a:r>
        </a:p>
      </dgm:t>
    </dgm:pt>
    <dgm:pt modelId="{7924745A-5E1F-4361-9BE5-118D9F20CA7A}" type="parTrans" cxnId="{D3BB0B43-7B07-4B82-8826-BC9CD99BE8CF}">
      <dgm:prSet/>
      <dgm:spPr/>
      <dgm:t>
        <a:bodyPr/>
        <a:lstStyle/>
        <a:p>
          <a:endParaRPr lang="fr-FR" b="0"/>
        </a:p>
      </dgm:t>
    </dgm:pt>
    <dgm:pt modelId="{0B6ECD3D-01DF-42B6-9033-2D4139EAC65F}" type="sibTrans" cxnId="{D3BB0B43-7B07-4B82-8826-BC9CD99BE8CF}">
      <dgm:prSet/>
      <dgm:spPr/>
      <dgm:t>
        <a:bodyPr/>
        <a:lstStyle/>
        <a:p>
          <a:endParaRPr lang="fr-FR" b="0"/>
        </a:p>
      </dgm:t>
    </dgm:pt>
    <dgm:pt modelId="{7D766F97-0180-49C6-B6A1-037C8C449FC2}">
      <dgm:prSet phldrT="[Texte]" custT="1"/>
      <dgm:spPr/>
      <dgm:t>
        <a:bodyPr/>
        <a:lstStyle/>
        <a:p>
          <a:pPr rtl="0"/>
          <a:r>
            <a:rPr lang="fr-FR" sz="2000" b="0" dirty="0">
              <a:latin typeface="Century Gothic" pitchFamily="34" charset="0"/>
            </a:rPr>
            <a:t>100,000</a:t>
          </a:r>
        </a:p>
      </dgm:t>
    </dgm:pt>
    <dgm:pt modelId="{D655FF68-A8FD-4644-94AD-DFF7D5BBCBD2}" type="parTrans" cxnId="{B7704F63-0152-4EC6-BB6A-2B42C9A11879}">
      <dgm:prSet/>
      <dgm:spPr/>
      <dgm:t>
        <a:bodyPr/>
        <a:lstStyle/>
        <a:p>
          <a:endParaRPr lang="fr-FR" b="0"/>
        </a:p>
      </dgm:t>
    </dgm:pt>
    <dgm:pt modelId="{D23B7BD8-7754-46B5-AFB5-1855C7B83623}" type="sibTrans" cxnId="{B7704F63-0152-4EC6-BB6A-2B42C9A11879}">
      <dgm:prSet/>
      <dgm:spPr/>
      <dgm:t>
        <a:bodyPr/>
        <a:lstStyle/>
        <a:p>
          <a:endParaRPr lang="fr-FR" b="0"/>
        </a:p>
      </dgm:t>
    </dgm:pt>
    <dgm:pt modelId="{B91715C2-EA75-419E-AA28-2632CAC8907C}">
      <dgm:prSet phldrT="[Texte]" custT="1"/>
      <dgm:spPr/>
      <dgm:t>
        <a:bodyPr/>
        <a:lstStyle/>
        <a:p>
          <a:r>
            <a:rPr lang="fr-FR" sz="2000" b="0" dirty="0">
              <a:latin typeface="Century Gothic" pitchFamily="34" charset="0"/>
            </a:rPr>
            <a:t>Casablanca, Morocco</a:t>
          </a:r>
        </a:p>
      </dgm:t>
    </dgm:pt>
    <dgm:pt modelId="{5C5085C1-7A1D-4FB7-9409-1395F1262B4F}" type="parTrans" cxnId="{E5814923-FCF1-42D5-99F1-47B3D0936ED9}">
      <dgm:prSet/>
      <dgm:spPr/>
      <dgm:t>
        <a:bodyPr/>
        <a:lstStyle/>
        <a:p>
          <a:endParaRPr lang="es-ES"/>
        </a:p>
      </dgm:t>
    </dgm:pt>
    <dgm:pt modelId="{2162032E-0156-4432-B924-0E3DE75AAC90}" type="sibTrans" cxnId="{E5814923-FCF1-42D5-99F1-47B3D0936ED9}">
      <dgm:prSet/>
      <dgm:spPr/>
      <dgm:t>
        <a:bodyPr/>
        <a:lstStyle/>
        <a:p>
          <a:endParaRPr lang="es-ES"/>
        </a:p>
      </dgm:t>
    </dgm:pt>
    <dgm:pt modelId="{343E2F71-C930-4CD2-9E32-06BF9093A67D}" type="pres">
      <dgm:prSet presAssocID="{9CA7F9A3-38C7-4605-BA10-86EBFE26F95B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D3951CC-D962-4601-B636-74B35EE64DBE}" type="pres">
      <dgm:prSet presAssocID="{41EDF997-24A4-43F5-9708-3FBD82ADBBDF}" presName="linNode" presStyleCnt="0"/>
      <dgm:spPr/>
    </dgm:pt>
    <dgm:pt modelId="{94EDEF1C-5FCD-4100-9F82-13AC7299BADA}" type="pres">
      <dgm:prSet presAssocID="{41EDF997-24A4-43F5-9708-3FBD82ADBBDF}" presName="parentText" presStyleLbl="node1" presStyleIdx="0" presStyleCnt="4" custLinFactNeighborY="51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144231-8E0A-4070-BA78-8237539D9239}" type="pres">
      <dgm:prSet presAssocID="{41EDF997-24A4-43F5-9708-3FBD82ADBBDF}" presName="descendantText" presStyleLbl="alignAccFollowNode1" presStyleIdx="0" presStyleCnt="4" custLinFactNeighborX="0" custLinFactNeighborY="-7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C469F6-27DC-48C1-B886-C481B7850F38}" type="pres">
      <dgm:prSet presAssocID="{A05A2089-607A-42E6-A3DF-8D46BB0DA5DC}" presName="sp" presStyleCnt="0"/>
      <dgm:spPr/>
    </dgm:pt>
    <dgm:pt modelId="{2EDCDC3F-44BF-48C4-8B29-9DA5A12F2D7F}" type="pres">
      <dgm:prSet presAssocID="{19EE6909-2627-4066-9088-1A3DCEE60DB4}" presName="linNode" presStyleCnt="0"/>
      <dgm:spPr/>
    </dgm:pt>
    <dgm:pt modelId="{CBC663F8-496B-4D28-BDCC-DD81085FE9AB}" type="pres">
      <dgm:prSet presAssocID="{19EE6909-2627-4066-9088-1A3DCEE60DB4}" presName="parentText" presStyleLbl="node1" presStyleIdx="1" presStyleCnt="4" custLinFactNeighborY="-74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9AF71F-75C9-4D7F-810B-19D9B5626910}" type="pres">
      <dgm:prSet presAssocID="{19EE6909-2627-4066-9088-1A3DCEE60DB4}" presName="descendantText" presStyleLbl="alignAccFollowNode1" presStyleIdx="1" presStyleCnt="4" custLinFactNeighborY="44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A70DA-14A5-4A7B-9FF5-5F31A1B232A8}" type="pres">
      <dgm:prSet presAssocID="{EB577269-E830-4311-84CF-77FFE6921663}" presName="sp" presStyleCnt="0"/>
      <dgm:spPr/>
    </dgm:pt>
    <dgm:pt modelId="{1B037F0F-AA2D-42E7-85DF-4AA0D8666126}" type="pres">
      <dgm:prSet presAssocID="{FF7DB146-C9C7-41C1-814C-06D0ED1ED864}" presName="linNode" presStyleCnt="0"/>
      <dgm:spPr/>
    </dgm:pt>
    <dgm:pt modelId="{FC26BF9D-BD5D-4A71-8AFB-713795E57A72}" type="pres">
      <dgm:prSet presAssocID="{FF7DB146-C9C7-41C1-814C-06D0ED1ED864}" presName="parentText" presStyleLbl="node1" presStyleIdx="2" presStyleCnt="4" custLinFactNeighborY="-45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64EEBC-2F0C-4BAC-BC95-8FBEB1030873}" type="pres">
      <dgm:prSet presAssocID="{FF7DB146-C9C7-41C1-814C-06D0ED1ED864}" presName="descendantText" presStyleLbl="alignAccFollowNode1" presStyleIdx="2" presStyleCnt="4" custLinFactNeighborX="-309" custLinFactNeighborY="-29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6DA5F-3057-4078-958A-DEE1C26E7FFB}" type="pres">
      <dgm:prSet presAssocID="{1C06D53F-6551-4DCE-A755-4DE89B6AEBDF}" presName="sp" presStyleCnt="0"/>
      <dgm:spPr/>
    </dgm:pt>
    <dgm:pt modelId="{5C54D08E-0291-46C6-887B-05F6AF6DDFBB}" type="pres">
      <dgm:prSet presAssocID="{93033A5A-7819-4291-95F3-A71CE400CCC0}" presName="linNode" presStyleCnt="0"/>
      <dgm:spPr/>
    </dgm:pt>
    <dgm:pt modelId="{DFB83B3E-6C5B-4C61-B2BB-0C673741E984}" type="pres">
      <dgm:prSet presAssocID="{93033A5A-7819-4291-95F3-A71CE400CCC0}" presName="parentText" presStyleLbl="node1" presStyleIdx="3" presStyleCnt="4" custLinFactNeighborY="-952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831F12-9741-45EB-8652-34C227B2A6CF}" type="pres">
      <dgm:prSet presAssocID="{93033A5A-7819-4291-95F3-A71CE400CCC0}" presName="descendantText" presStyleLbl="alignAccFollowNode1" presStyleIdx="3" presStyleCnt="4" custLinFactNeighborY="-86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612E35-D0B8-42C3-B9FF-63EE5D2FA1A4}" type="presOf" srcId="{FF7DB146-C9C7-41C1-814C-06D0ED1ED864}" destId="{FC26BF9D-BD5D-4A71-8AFB-713795E57A72}" srcOrd="0" destOrd="0" presId="urn:microsoft.com/office/officeart/2005/8/layout/vList5"/>
    <dgm:cxn modelId="{5D7F25A4-0BA8-47FE-9B97-39F246E1A221}" type="presOf" srcId="{17F9F57E-D5BE-4045-B452-B1EB118414D1}" destId="{BE9AF71F-75C9-4D7F-810B-19D9B5626910}" srcOrd="0" destOrd="0" presId="urn:microsoft.com/office/officeart/2005/8/layout/vList5"/>
    <dgm:cxn modelId="{D9303E31-E10D-4281-BE5C-43C5C619565E}" type="presOf" srcId="{19EE6909-2627-4066-9088-1A3DCEE60DB4}" destId="{CBC663F8-496B-4D28-BDCC-DD81085FE9AB}" srcOrd="0" destOrd="0" presId="urn:microsoft.com/office/officeart/2005/8/layout/vList5"/>
    <dgm:cxn modelId="{A9276F50-592C-4BEE-B410-E68D64BE032B}" type="presOf" srcId="{41EDF997-24A4-43F5-9708-3FBD82ADBBDF}" destId="{94EDEF1C-5FCD-4100-9F82-13AC7299BADA}" srcOrd="0" destOrd="0" presId="urn:microsoft.com/office/officeart/2005/8/layout/vList5"/>
    <dgm:cxn modelId="{CC3AE469-34BB-4117-B818-639C9BC5EF8F}" type="presOf" srcId="{9CA7F9A3-38C7-4605-BA10-86EBFE26F95B}" destId="{343E2F71-C930-4CD2-9E32-06BF9093A67D}" srcOrd="0" destOrd="0" presId="urn:microsoft.com/office/officeart/2005/8/layout/vList5"/>
    <dgm:cxn modelId="{B7704F63-0152-4EC6-BB6A-2B42C9A11879}" srcId="{93033A5A-7819-4291-95F3-A71CE400CCC0}" destId="{7D766F97-0180-49C6-B6A1-037C8C449FC2}" srcOrd="0" destOrd="0" parTransId="{D655FF68-A8FD-4644-94AD-DFF7D5BBCBD2}" sibTransId="{D23B7BD8-7754-46B5-AFB5-1855C7B83623}"/>
    <dgm:cxn modelId="{DD4DD50B-71E9-4D0B-A859-8DC43CFFCE16}" type="presOf" srcId="{93033A5A-7819-4291-95F3-A71CE400CCC0}" destId="{DFB83B3E-6C5B-4C61-B2BB-0C673741E984}" srcOrd="0" destOrd="0" presId="urn:microsoft.com/office/officeart/2005/8/layout/vList5"/>
    <dgm:cxn modelId="{3AE43B35-498B-4674-A63C-10D784B5E6DE}" srcId="{9CA7F9A3-38C7-4605-BA10-86EBFE26F95B}" destId="{41EDF997-24A4-43F5-9708-3FBD82ADBBDF}" srcOrd="0" destOrd="0" parTransId="{645B53AA-A84C-4CC7-9039-DD288F76204B}" sibTransId="{A05A2089-607A-42E6-A3DF-8D46BB0DA5DC}"/>
    <dgm:cxn modelId="{9151A80D-06E9-4330-AE61-986139E850EF}" srcId="{41EDF997-24A4-43F5-9708-3FBD82ADBBDF}" destId="{91304773-69DF-4B95-AF97-FC0C0248E0FD}" srcOrd="0" destOrd="0" parTransId="{88DF7296-F527-49A7-AB7A-CFF572DB73BD}" sibTransId="{F67F5CE7-3924-4442-B575-86678E3A6626}"/>
    <dgm:cxn modelId="{C89E455B-C879-4A74-9A46-02F30DE688D9}" srcId="{19EE6909-2627-4066-9088-1A3DCEE60DB4}" destId="{17F9F57E-D5BE-4045-B452-B1EB118414D1}" srcOrd="0" destOrd="0" parTransId="{AC35C030-11F7-4ADF-9113-BD216EF9BAE1}" sibTransId="{57803E31-7D3A-4188-8921-089F6EDAAD9F}"/>
    <dgm:cxn modelId="{F7E39EA3-ABA9-46A3-A35F-CB764F28171E}" srcId="{9CA7F9A3-38C7-4605-BA10-86EBFE26F95B}" destId="{19EE6909-2627-4066-9088-1A3DCEE60DB4}" srcOrd="1" destOrd="0" parTransId="{173BE6C7-A490-4F12-B16C-73EEEE4A5C0F}" sibTransId="{EB577269-E830-4311-84CF-77FFE6921663}"/>
    <dgm:cxn modelId="{941E8014-306F-4ED4-BBEE-9B6AE28F29D2}" srcId="{9CA7F9A3-38C7-4605-BA10-86EBFE26F95B}" destId="{FF7DB146-C9C7-41C1-814C-06D0ED1ED864}" srcOrd="2" destOrd="0" parTransId="{2C068D7C-BD1F-4285-8AC2-FC4276EE5F70}" sibTransId="{1C06D53F-6551-4DCE-A755-4DE89B6AEBDF}"/>
    <dgm:cxn modelId="{E5814923-FCF1-42D5-99F1-47B3D0936ED9}" srcId="{FF7DB146-C9C7-41C1-814C-06D0ED1ED864}" destId="{B91715C2-EA75-419E-AA28-2632CAC8907C}" srcOrd="0" destOrd="0" parTransId="{5C5085C1-7A1D-4FB7-9409-1395F1262B4F}" sibTransId="{2162032E-0156-4432-B924-0E3DE75AAC90}"/>
    <dgm:cxn modelId="{D3BB0B43-7B07-4B82-8826-BC9CD99BE8CF}" srcId="{9CA7F9A3-38C7-4605-BA10-86EBFE26F95B}" destId="{93033A5A-7819-4291-95F3-A71CE400CCC0}" srcOrd="3" destOrd="0" parTransId="{7924745A-5E1F-4361-9BE5-118D9F20CA7A}" sibTransId="{0B6ECD3D-01DF-42B6-9033-2D4139EAC65F}"/>
    <dgm:cxn modelId="{E1F1CB6D-48AC-4506-805C-E8050858681F}" type="presOf" srcId="{7D766F97-0180-49C6-B6A1-037C8C449FC2}" destId="{97831F12-9741-45EB-8652-34C227B2A6CF}" srcOrd="0" destOrd="0" presId="urn:microsoft.com/office/officeart/2005/8/layout/vList5"/>
    <dgm:cxn modelId="{A3DD493F-BDED-4D63-A506-2B16A8A5F15E}" type="presOf" srcId="{B91715C2-EA75-419E-AA28-2632CAC8907C}" destId="{3264EEBC-2F0C-4BAC-BC95-8FBEB1030873}" srcOrd="0" destOrd="0" presId="urn:microsoft.com/office/officeart/2005/8/layout/vList5"/>
    <dgm:cxn modelId="{2DEE62A5-C211-4060-B143-84BCCF9AE803}" type="presOf" srcId="{91304773-69DF-4B95-AF97-FC0C0248E0FD}" destId="{F5144231-8E0A-4070-BA78-8237539D9239}" srcOrd="0" destOrd="0" presId="urn:microsoft.com/office/officeart/2005/8/layout/vList5"/>
    <dgm:cxn modelId="{2EDE9069-6EC3-4EE4-BD0E-91E3850CF0D3}" type="presParOf" srcId="{343E2F71-C930-4CD2-9E32-06BF9093A67D}" destId="{ED3951CC-D962-4601-B636-74B35EE64DBE}" srcOrd="0" destOrd="0" presId="urn:microsoft.com/office/officeart/2005/8/layout/vList5"/>
    <dgm:cxn modelId="{94DF0C20-98E9-40B3-B590-AED753D68537}" type="presParOf" srcId="{ED3951CC-D962-4601-B636-74B35EE64DBE}" destId="{94EDEF1C-5FCD-4100-9F82-13AC7299BADA}" srcOrd="0" destOrd="0" presId="urn:microsoft.com/office/officeart/2005/8/layout/vList5"/>
    <dgm:cxn modelId="{11477136-9845-4DB9-BC49-2D03345FDB67}" type="presParOf" srcId="{ED3951CC-D962-4601-B636-74B35EE64DBE}" destId="{F5144231-8E0A-4070-BA78-8237539D9239}" srcOrd="1" destOrd="0" presId="urn:microsoft.com/office/officeart/2005/8/layout/vList5"/>
    <dgm:cxn modelId="{5966FD9E-959D-4206-903C-6F5C7F692B22}" type="presParOf" srcId="{343E2F71-C930-4CD2-9E32-06BF9093A67D}" destId="{CAC469F6-27DC-48C1-B886-C481B7850F38}" srcOrd="1" destOrd="0" presId="urn:microsoft.com/office/officeart/2005/8/layout/vList5"/>
    <dgm:cxn modelId="{A989688E-1F42-4324-B7A6-39DF785B1513}" type="presParOf" srcId="{343E2F71-C930-4CD2-9E32-06BF9093A67D}" destId="{2EDCDC3F-44BF-48C4-8B29-9DA5A12F2D7F}" srcOrd="2" destOrd="0" presId="urn:microsoft.com/office/officeart/2005/8/layout/vList5"/>
    <dgm:cxn modelId="{BCB3489F-0D05-4081-848A-0849A730DED5}" type="presParOf" srcId="{2EDCDC3F-44BF-48C4-8B29-9DA5A12F2D7F}" destId="{CBC663F8-496B-4D28-BDCC-DD81085FE9AB}" srcOrd="0" destOrd="0" presId="urn:microsoft.com/office/officeart/2005/8/layout/vList5"/>
    <dgm:cxn modelId="{30E201B2-F656-4D8F-B399-2809B760D7FF}" type="presParOf" srcId="{2EDCDC3F-44BF-48C4-8B29-9DA5A12F2D7F}" destId="{BE9AF71F-75C9-4D7F-810B-19D9B5626910}" srcOrd="1" destOrd="0" presId="urn:microsoft.com/office/officeart/2005/8/layout/vList5"/>
    <dgm:cxn modelId="{D5BBD2D2-381D-48D7-9BD2-B1EF77C1E5AE}" type="presParOf" srcId="{343E2F71-C930-4CD2-9E32-06BF9093A67D}" destId="{0BCA70DA-14A5-4A7B-9FF5-5F31A1B232A8}" srcOrd="3" destOrd="0" presId="urn:microsoft.com/office/officeart/2005/8/layout/vList5"/>
    <dgm:cxn modelId="{B936EFCC-7620-4A25-9827-99D543460093}" type="presParOf" srcId="{343E2F71-C930-4CD2-9E32-06BF9093A67D}" destId="{1B037F0F-AA2D-42E7-85DF-4AA0D8666126}" srcOrd="4" destOrd="0" presId="urn:microsoft.com/office/officeart/2005/8/layout/vList5"/>
    <dgm:cxn modelId="{94FF1FEA-8C91-4284-A82A-F72E711F0464}" type="presParOf" srcId="{1B037F0F-AA2D-42E7-85DF-4AA0D8666126}" destId="{FC26BF9D-BD5D-4A71-8AFB-713795E57A72}" srcOrd="0" destOrd="0" presId="urn:microsoft.com/office/officeart/2005/8/layout/vList5"/>
    <dgm:cxn modelId="{418AD4CB-12B1-4123-AA0B-AC4289C03888}" type="presParOf" srcId="{1B037F0F-AA2D-42E7-85DF-4AA0D8666126}" destId="{3264EEBC-2F0C-4BAC-BC95-8FBEB1030873}" srcOrd="1" destOrd="0" presId="urn:microsoft.com/office/officeart/2005/8/layout/vList5"/>
    <dgm:cxn modelId="{78E8B05A-7A77-44CB-90BF-5D5A0E301253}" type="presParOf" srcId="{343E2F71-C930-4CD2-9E32-06BF9093A67D}" destId="{E966DA5F-3057-4078-958A-DEE1C26E7FFB}" srcOrd="5" destOrd="0" presId="urn:microsoft.com/office/officeart/2005/8/layout/vList5"/>
    <dgm:cxn modelId="{61F40577-A2AE-4CEE-BB30-254E943E2407}" type="presParOf" srcId="{343E2F71-C930-4CD2-9E32-06BF9093A67D}" destId="{5C54D08E-0291-46C6-887B-05F6AF6DDFBB}" srcOrd="6" destOrd="0" presId="urn:microsoft.com/office/officeart/2005/8/layout/vList5"/>
    <dgm:cxn modelId="{552C94C9-06F2-41C6-9037-94FBABD30384}" type="presParOf" srcId="{5C54D08E-0291-46C6-887B-05F6AF6DDFBB}" destId="{DFB83B3E-6C5B-4C61-B2BB-0C673741E984}" srcOrd="0" destOrd="0" presId="urn:microsoft.com/office/officeart/2005/8/layout/vList5"/>
    <dgm:cxn modelId="{B2228D4D-C1B5-43C5-AB07-2C96561B5882}" type="presParOf" srcId="{5C54D08E-0291-46C6-887B-05F6AF6DDFBB}" destId="{97831F12-9741-45EB-8652-34C227B2A6C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144231-8E0A-4070-BA78-8237539D9239}">
      <dsp:nvSpPr>
        <dsp:cNvPr id="0" name=""/>
        <dsp:cNvSpPr/>
      </dsp:nvSpPr>
      <dsp:spPr>
        <a:xfrm rot="5400000">
          <a:off x="5149168" y="-2079109"/>
          <a:ext cx="893918" cy="526694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b="0" kern="1200" dirty="0">
              <a:latin typeface="Century Gothic" panose="020B0502020202020204" pitchFamily="34" charset="0"/>
            </a:rPr>
            <a:t>Lean English Solutions</a:t>
          </a:r>
        </a:p>
      </dsp:txBody>
      <dsp:txXfrm rot="-5400000">
        <a:off x="2962656" y="151040"/>
        <a:ext cx="5223307" cy="806644"/>
      </dsp:txXfrm>
    </dsp:sp>
    <dsp:sp modelId="{94EDEF1C-5FCD-4100-9F82-13AC7299BADA}">
      <dsp:nvSpPr>
        <dsp:cNvPr id="0" name=""/>
        <dsp:cNvSpPr/>
      </dsp:nvSpPr>
      <dsp:spPr>
        <a:xfrm>
          <a:off x="0" y="59645"/>
          <a:ext cx="2962656" cy="11173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>
              <a:latin typeface="Century Gothic" panose="020B0502020202020204" pitchFamily="34" charset="0"/>
            </a:rPr>
            <a:t>Raison sociale</a:t>
          </a:r>
        </a:p>
      </dsp:txBody>
      <dsp:txXfrm>
        <a:off x="54547" y="114192"/>
        <a:ext cx="2853562" cy="1008304"/>
      </dsp:txXfrm>
    </dsp:sp>
    <dsp:sp modelId="{BE9AF71F-75C9-4D7F-810B-19D9B5626910}">
      <dsp:nvSpPr>
        <dsp:cNvPr id="0" name=""/>
        <dsp:cNvSpPr/>
      </dsp:nvSpPr>
      <dsp:spPr>
        <a:xfrm rot="5400000">
          <a:off x="5149168" y="-859732"/>
          <a:ext cx="893918" cy="526694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b="0" kern="1200" dirty="0">
              <a:latin typeface="Century Gothic" pitchFamily="34" charset="0"/>
            </a:rPr>
            <a:t>SARL</a:t>
          </a:r>
        </a:p>
      </dsp:txBody>
      <dsp:txXfrm rot="-5400000">
        <a:off x="2962656" y="1370417"/>
        <a:ext cx="5223307" cy="806644"/>
      </dsp:txXfrm>
    </dsp:sp>
    <dsp:sp modelId="{CBC663F8-496B-4D28-BDCC-DD81085FE9AB}">
      <dsp:nvSpPr>
        <dsp:cNvPr id="0" name=""/>
        <dsp:cNvSpPr/>
      </dsp:nvSpPr>
      <dsp:spPr>
        <a:xfrm>
          <a:off x="0" y="1167233"/>
          <a:ext cx="2962656" cy="11173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>
              <a:latin typeface="Century Gothic" panose="020B0502020202020204" pitchFamily="34" charset="0"/>
            </a:rPr>
            <a:t>Forme juridique</a:t>
          </a:r>
        </a:p>
      </dsp:txBody>
      <dsp:txXfrm>
        <a:off x="54547" y="1221780"/>
        <a:ext cx="2853562" cy="1008304"/>
      </dsp:txXfrm>
    </dsp:sp>
    <dsp:sp modelId="{3264EEBC-2F0C-4BAC-BC95-8FBEB1030873}">
      <dsp:nvSpPr>
        <dsp:cNvPr id="0" name=""/>
        <dsp:cNvSpPr/>
      </dsp:nvSpPr>
      <dsp:spPr>
        <a:xfrm rot="5400000">
          <a:off x="5140014" y="247894"/>
          <a:ext cx="893918" cy="526694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b="0" kern="1200" dirty="0">
              <a:latin typeface="Century Gothic" pitchFamily="34" charset="0"/>
            </a:rPr>
            <a:t>Casablanca, Morocco</a:t>
          </a:r>
        </a:p>
      </dsp:txBody>
      <dsp:txXfrm rot="-5400000">
        <a:off x="2953502" y="2478044"/>
        <a:ext cx="5223307" cy="806644"/>
      </dsp:txXfrm>
    </dsp:sp>
    <dsp:sp modelId="{FC26BF9D-BD5D-4A71-8AFB-713795E57A72}">
      <dsp:nvSpPr>
        <dsp:cNvPr id="0" name=""/>
        <dsp:cNvSpPr/>
      </dsp:nvSpPr>
      <dsp:spPr>
        <a:xfrm>
          <a:off x="0" y="2298319"/>
          <a:ext cx="2962656" cy="11173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>
              <a:latin typeface="Century Gothic" panose="020B0502020202020204" pitchFamily="34" charset="0"/>
            </a:rPr>
            <a:t>Lieu</a:t>
          </a:r>
        </a:p>
      </dsp:txBody>
      <dsp:txXfrm>
        <a:off x="54547" y="2352866"/>
        <a:ext cx="2853562" cy="1008304"/>
      </dsp:txXfrm>
    </dsp:sp>
    <dsp:sp modelId="{97831F12-9741-45EB-8652-34C227B2A6CF}">
      <dsp:nvSpPr>
        <dsp:cNvPr id="0" name=""/>
        <dsp:cNvSpPr/>
      </dsp:nvSpPr>
      <dsp:spPr>
        <a:xfrm rot="5400000">
          <a:off x="5149168" y="1370093"/>
          <a:ext cx="893918" cy="5266944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2000" b="0" kern="1200" dirty="0">
              <a:latin typeface="Century Gothic" pitchFamily="34" charset="0"/>
            </a:rPr>
            <a:t>100,000</a:t>
          </a:r>
        </a:p>
      </dsp:txBody>
      <dsp:txXfrm rot="-5400000">
        <a:off x="2962656" y="3600243"/>
        <a:ext cx="5223307" cy="806644"/>
      </dsp:txXfrm>
    </dsp:sp>
    <dsp:sp modelId="{DFB83B3E-6C5B-4C61-B2BB-0C673741E984}">
      <dsp:nvSpPr>
        <dsp:cNvPr id="0" name=""/>
        <dsp:cNvSpPr/>
      </dsp:nvSpPr>
      <dsp:spPr>
        <a:xfrm>
          <a:off x="0" y="3415706"/>
          <a:ext cx="2962656" cy="111739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000" b="1" kern="1200" dirty="0">
              <a:latin typeface="Century Gothic" panose="020B0502020202020204" pitchFamily="34" charset="0"/>
            </a:rPr>
            <a:t>Capital</a:t>
          </a:r>
        </a:p>
      </dsp:txBody>
      <dsp:txXfrm>
        <a:off x="54547" y="3470253"/>
        <a:ext cx="2853562" cy="1008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4833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7069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60142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xmlns="" val="1880614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395615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0444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8469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2426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5777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296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731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30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3696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CBB68-28B3-4256-8AE1-13C4E6982818}" type="datetimeFigureOut">
              <a:rPr lang="en-US" smtClean="0"/>
              <a:pPr/>
              <a:t>9/23/2022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90C9D-6872-4CF4-9B18-B3CD18B455C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49553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17" Type="http://schemas.openxmlformats.org/officeDocument/2006/relationships/image" Target="../media/image41.png"/><Relationship Id="rId2" Type="http://schemas.openxmlformats.org/officeDocument/2006/relationships/image" Target="../media/image2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jpe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nenglishsolutions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tiff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openxmlformats.org/officeDocument/2006/relationships/image" Target="../media/image12.tiff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tiff"/><Relationship Id="rId5" Type="http://schemas.openxmlformats.org/officeDocument/2006/relationships/image" Target="../media/image2.png"/><Relationship Id="rId4" Type="http://schemas.microsoft.com/office/2007/relationships/hdphoto" Target="../media/hdphoto3.wdp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0" y="2426166"/>
            <a:ext cx="2603513" cy="1638704"/>
          </a:xfrm>
          <a:prstGeom prst="rect">
            <a:avLst/>
          </a:prstGeom>
        </p:spPr>
      </p:pic>
      <p:sp>
        <p:nvSpPr>
          <p:cNvPr id="6" name="Espace réservé du texte 2"/>
          <p:cNvSpPr txBox="1">
            <a:spLocks/>
          </p:cNvSpPr>
          <p:nvPr/>
        </p:nvSpPr>
        <p:spPr>
          <a:xfrm>
            <a:off x="3421381" y="4352418"/>
            <a:ext cx="5513613" cy="1430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r-FR" sz="2400" b="1" dirty="0" smtClean="0">
                <a:solidFill>
                  <a:srgbClr val="002060"/>
                </a:solidFill>
                <a:latin typeface="Segoe Script" panose="020B0504020000000003" pitchFamily="34" charset="0"/>
              </a:rPr>
              <a:t>  </a:t>
            </a:r>
            <a:r>
              <a:rPr lang="fr-FR" b="1" dirty="0" smtClean="0">
                <a:solidFill>
                  <a:srgbClr val="002060"/>
                </a:solidFill>
                <a:latin typeface="Segoe Script" panose="020B0504020000000003" pitchFamily="34" charset="0"/>
              </a:rPr>
              <a:t>English language coaching &amp;</a:t>
            </a:r>
            <a:r>
              <a:rPr lang="fr-FR" sz="2400" b="1" dirty="0" smtClean="0">
                <a:solidFill>
                  <a:srgbClr val="002060"/>
                </a:solidFill>
                <a:latin typeface="Segoe Script" panose="020B0504020000000003" pitchFamily="34" charset="0"/>
              </a:rPr>
              <a:t> Leadership</a:t>
            </a:r>
            <a:endParaRPr lang="en-US" sz="2400" b="1" dirty="0">
              <a:solidFill>
                <a:srgbClr val="002060"/>
              </a:solidFill>
              <a:latin typeface="Segoe Script" panose="020B0504020000000003" pitchFamily="34" charset="0"/>
            </a:endParaRPr>
          </a:p>
        </p:txBody>
      </p:sp>
      <p:sp>
        <p:nvSpPr>
          <p:cNvPr id="8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9628529" y="6649414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sp>
        <p:nvSpPr>
          <p:cNvPr id="2" name="ZoneTexte 1"/>
          <p:cNvSpPr txBox="1"/>
          <p:nvPr/>
        </p:nvSpPr>
        <p:spPr>
          <a:xfrm>
            <a:off x="5941509" y="6464748"/>
            <a:ext cx="153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F0"/>
                </a:solidFill>
              </a:rPr>
              <a:t>Morocco 2022</a:t>
            </a:r>
            <a:endParaRPr lang="fr-FR" b="1" dirty="0">
              <a:solidFill>
                <a:srgbClr val="00B0F0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93A4BCAA-DD46-4825-9849-36E315FEF3A7}"/>
              </a:ext>
            </a:extLst>
          </p:cNvPr>
          <p:cNvGrpSpPr/>
          <p:nvPr/>
        </p:nvGrpSpPr>
        <p:grpSpPr>
          <a:xfrm rot="21047209">
            <a:off x="2127983" y="1956216"/>
            <a:ext cx="1778059" cy="971710"/>
            <a:chOff x="3678275" y="2640353"/>
            <a:chExt cx="2036434" cy="11429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Rectangle 5">
              <a:extLst>
                <a:ext uri="{FF2B5EF4-FFF2-40B4-BE49-F238E27FC236}">
                  <a16:creationId xmlns:a16="http://schemas.microsoft.com/office/drawing/2014/main" xmlns="" id="{6CEE093D-A65E-461B-8600-5527EF57097A}"/>
                </a:ext>
              </a:extLst>
            </p:cNvPr>
            <p:cNvSpPr/>
            <p:nvPr/>
          </p:nvSpPr>
          <p:spPr>
            <a:xfrm>
              <a:off x="4263073" y="2941228"/>
              <a:ext cx="871793" cy="689370"/>
            </a:xfrm>
            <a:custGeom>
              <a:avLst/>
              <a:gdLst>
                <a:gd name="connsiteX0" fmla="*/ 0 w 648072"/>
                <a:gd name="connsiteY0" fmla="*/ 0 h 432048"/>
                <a:gd name="connsiteX1" fmla="*/ 648072 w 648072"/>
                <a:gd name="connsiteY1" fmla="*/ 0 h 432048"/>
                <a:gd name="connsiteX2" fmla="*/ 648072 w 648072"/>
                <a:gd name="connsiteY2" fmla="*/ 432048 h 432048"/>
                <a:gd name="connsiteX3" fmla="*/ 0 w 648072"/>
                <a:gd name="connsiteY3" fmla="*/ 432048 h 432048"/>
                <a:gd name="connsiteX4" fmla="*/ 0 w 648072"/>
                <a:gd name="connsiteY4" fmla="*/ 0 h 432048"/>
                <a:gd name="connsiteX0" fmla="*/ 0 w 648072"/>
                <a:gd name="connsiteY0" fmla="*/ 0 h 486234"/>
                <a:gd name="connsiteX1" fmla="*/ 648072 w 648072"/>
                <a:gd name="connsiteY1" fmla="*/ 0 h 486234"/>
                <a:gd name="connsiteX2" fmla="*/ 648072 w 648072"/>
                <a:gd name="connsiteY2" fmla="*/ 432048 h 486234"/>
                <a:gd name="connsiteX3" fmla="*/ 0 w 648072"/>
                <a:gd name="connsiteY3" fmla="*/ 432048 h 486234"/>
                <a:gd name="connsiteX4" fmla="*/ 0 w 648072"/>
                <a:gd name="connsiteY4" fmla="*/ 0 h 486234"/>
                <a:gd name="connsiteX0" fmla="*/ 0 w 648072"/>
                <a:gd name="connsiteY0" fmla="*/ 0 h 512462"/>
                <a:gd name="connsiteX1" fmla="*/ 648072 w 648072"/>
                <a:gd name="connsiteY1" fmla="*/ 0 h 512462"/>
                <a:gd name="connsiteX2" fmla="*/ 648072 w 648072"/>
                <a:gd name="connsiteY2" fmla="*/ 432048 h 512462"/>
                <a:gd name="connsiteX3" fmla="*/ 0 w 648072"/>
                <a:gd name="connsiteY3" fmla="*/ 432048 h 512462"/>
                <a:gd name="connsiteX4" fmla="*/ 0 w 648072"/>
                <a:gd name="connsiteY4" fmla="*/ 0 h 5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2" h="512462">
                  <a:moveTo>
                    <a:pt x="0" y="0"/>
                  </a:moveTo>
                  <a:lnTo>
                    <a:pt x="648072" y="0"/>
                  </a:lnTo>
                  <a:lnTo>
                    <a:pt x="648072" y="432048"/>
                  </a:lnTo>
                  <a:cubicBezTo>
                    <a:pt x="381248" y="553968"/>
                    <a:pt x="195704" y="523488"/>
                    <a:pt x="0" y="4320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xmlns="" id="{68D52376-3F71-4ED5-BC56-58F0AF4986E5}"/>
                </a:ext>
              </a:extLst>
            </p:cNvPr>
            <p:cNvSpPr/>
            <p:nvPr/>
          </p:nvSpPr>
          <p:spPr>
            <a:xfrm>
              <a:off x="4263073" y="3073801"/>
              <a:ext cx="871793" cy="328016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0" name="Freeform 54">
              <a:extLst>
                <a:ext uri="{FF2B5EF4-FFF2-40B4-BE49-F238E27FC236}">
                  <a16:creationId xmlns:a16="http://schemas.microsoft.com/office/drawing/2014/main" xmlns="" id="{C279EAEB-014B-49DA-B278-A87670AEB643}"/>
                </a:ext>
              </a:extLst>
            </p:cNvPr>
            <p:cNvSpPr/>
            <p:nvPr/>
          </p:nvSpPr>
          <p:spPr>
            <a:xfrm>
              <a:off x="3678275" y="2640353"/>
              <a:ext cx="2036434" cy="656032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xmlns="" id="{1304DCBF-FA55-4021-B8D3-DC7CB867990B}"/>
                </a:ext>
              </a:extLst>
            </p:cNvPr>
            <p:cNvCxnSpPr/>
            <p:nvPr/>
          </p:nvCxnSpPr>
          <p:spPr>
            <a:xfrm>
              <a:off x="4730660" y="2900226"/>
              <a:ext cx="532079" cy="206205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6FD356ED-D9FB-4088-989D-5CEDDE5B8C7C}"/>
                </a:ext>
              </a:extLst>
            </p:cNvPr>
            <p:cNvCxnSpPr/>
            <p:nvPr/>
          </p:nvCxnSpPr>
          <p:spPr>
            <a:xfrm>
              <a:off x="5262740" y="3106431"/>
              <a:ext cx="0" cy="338993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xmlns="" id="{4EE289BC-9EAB-4859-B965-5F1FFB2D2384}"/>
                </a:ext>
              </a:extLst>
            </p:cNvPr>
            <p:cNvSpPr/>
            <p:nvPr/>
          </p:nvSpPr>
          <p:spPr>
            <a:xfrm>
              <a:off x="5165874" y="3395834"/>
              <a:ext cx="193732" cy="3874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4" name="Freeform 50">
            <a:extLst>
              <a:ext uri="{FF2B5EF4-FFF2-40B4-BE49-F238E27FC236}">
                <a16:creationId xmlns:a16="http://schemas.microsoft.com/office/drawing/2014/main" xmlns="" id="{FF0EE7C3-B3B6-4D19-9DDF-F31AD2592F88}"/>
              </a:ext>
            </a:extLst>
          </p:cNvPr>
          <p:cNvSpPr>
            <a:spLocks noChangeAspect="1"/>
          </p:cNvSpPr>
          <p:nvPr/>
        </p:nvSpPr>
        <p:spPr>
          <a:xfrm>
            <a:off x="2140590" y="2784813"/>
            <a:ext cx="2527880" cy="1992849"/>
          </a:xfrm>
          <a:custGeom>
            <a:avLst/>
            <a:gdLst>
              <a:gd name="connsiteX0" fmla="*/ 2816801 w 3030432"/>
              <a:gd name="connsiteY0" fmla="*/ 1302269 h 2389028"/>
              <a:gd name="connsiteX1" fmla="*/ 2816801 w 3030432"/>
              <a:gd name="connsiteY1" fmla="*/ 1414911 h 2389028"/>
              <a:gd name="connsiteX2" fmla="*/ 2816801 w 3030432"/>
              <a:gd name="connsiteY2" fmla="*/ 1302269 h 2389028"/>
              <a:gd name="connsiteX3" fmla="*/ 562836 w 3030432"/>
              <a:gd name="connsiteY3" fmla="*/ 927283 h 2389028"/>
              <a:gd name="connsiteX4" fmla="*/ 537673 w 3030432"/>
              <a:gd name="connsiteY4" fmla="*/ 933593 h 2389028"/>
              <a:gd name="connsiteX5" fmla="*/ 562836 w 3030432"/>
              <a:gd name="connsiteY5" fmla="*/ 933593 h 2389028"/>
              <a:gd name="connsiteX6" fmla="*/ 562836 w 3030432"/>
              <a:gd name="connsiteY6" fmla="*/ 927283 h 2389028"/>
              <a:gd name="connsiteX7" fmla="*/ 1150461 w 3030432"/>
              <a:gd name="connsiteY7" fmla="*/ 202377 h 2389028"/>
              <a:gd name="connsiteX8" fmla="*/ 1130911 w 3030432"/>
              <a:gd name="connsiteY8" fmla="*/ 204988 h 2389028"/>
              <a:gd name="connsiteX9" fmla="*/ 1225770 w 3030432"/>
              <a:gd name="connsiteY9" fmla="*/ 204988 h 2389028"/>
              <a:gd name="connsiteX10" fmla="*/ 1150461 w 3030432"/>
              <a:gd name="connsiteY10" fmla="*/ 202377 h 2389028"/>
              <a:gd name="connsiteX11" fmla="*/ 1158778 w 3030432"/>
              <a:gd name="connsiteY11" fmla="*/ 176 h 2389028"/>
              <a:gd name="connsiteX12" fmla="*/ 1356183 w 3030432"/>
              <a:gd name="connsiteY12" fmla="*/ 12982 h 2389028"/>
              <a:gd name="connsiteX13" fmla="*/ 1885183 w 3030432"/>
              <a:gd name="connsiteY13" fmla="*/ 424426 h 2389028"/>
              <a:gd name="connsiteX14" fmla="*/ 2306423 w 3030432"/>
              <a:gd name="connsiteY14" fmla="*/ 417896 h 2389028"/>
              <a:gd name="connsiteX15" fmla="*/ 2505614 w 3030432"/>
              <a:gd name="connsiteY15" fmla="*/ 741174 h 2389028"/>
              <a:gd name="connsiteX16" fmla="*/ 2920323 w 3030432"/>
              <a:gd name="connsiteY16" fmla="*/ 1008937 h 2389028"/>
              <a:gd name="connsiteX17" fmla="*/ 2956244 w 3030432"/>
              <a:gd name="connsiteY17" fmla="*/ 1635900 h 2389028"/>
              <a:gd name="connsiteX18" fmla="*/ 2440306 w 3030432"/>
              <a:gd name="connsiteY18" fmla="*/ 1939585 h 2389028"/>
              <a:gd name="connsiteX19" fmla="*/ 1369486 w 3030432"/>
              <a:gd name="connsiteY19" fmla="*/ 1935740 h 2389028"/>
              <a:gd name="connsiteX20" fmla="*/ 1490944 w 3030432"/>
              <a:gd name="connsiteY20" fmla="*/ 2389028 h 2389028"/>
              <a:gd name="connsiteX21" fmla="*/ 701674 w 3030432"/>
              <a:gd name="connsiteY21" fmla="*/ 1933342 h 2389028"/>
              <a:gd name="connsiteX22" fmla="*/ 621462 w 3030432"/>
              <a:gd name="connsiteY22" fmla="*/ 1933054 h 2389028"/>
              <a:gd name="connsiteX23" fmla="*/ 4296 w 3030432"/>
              <a:gd name="connsiteY23" fmla="*/ 1436710 h 2389028"/>
              <a:gd name="connsiteX24" fmla="*/ 373290 w 3030432"/>
              <a:gd name="connsiteY24" fmla="*/ 767296 h 2389028"/>
              <a:gd name="connsiteX25" fmla="*/ 663912 w 3030432"/>
              <a:gd name="connsiteY25" fmla="*/ 172988 h 2389028"/>
              <a:gd name="connsiteX26" fmla="*/ 1158778 w 3030432"/>
              <a:gd name="connsiteY26" fmla="*/ 176 h 2389028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30432" h="2389034">
                <a:moveTo>
                  <a:pt x="2816801" y="1302269"/>
                </a:moveTo>
                <a:lnTo>
                  <a:pt x="2816801" y="1414911"/>
                </a:lnTo>
                <a:cubicBezTo>
                  <a:pt x="2823903" y="1379524"/>
                  <a:pt x="2824274" y="1341419"/>
                  <a:pt x="2816801" y="1302269"/>
                </a:cubicBezTo>
                <a:close/>
                <a:moveTo>
                  <a:pt x="562836" y="927283"/>
                </a:moveTo>
                <a:lnTo>
                  <a:pt x="537673" y="933593"/>
                </a:lnTo>
                <a:lnTo>
                  <a:pt x="562836" y="933593"/>
                </a:lnTo>
                <a:lnTo>
                  <a:pt x="562836" y="927283"/>
                </a:lnTo>
                <a:close/>
                <a:moveTo>
                  <a:pt x="1150461" y="202377"/>
                </a:moveTo>
                <a:lnTo>
                  <a:pt x="1130911" y="204988"/>
                </a:lnTo>
                <a:lnTo>
                  <a:pt x="1225770" y="204988"/>
                </a:lnTo>
                <a:cubicBezTo>
                  <a:pt x="1201550" y="202774"/>
                  <a:pt x="1176451" y="201940"/>
                  <a:pt x="1150461" y="202377"/>
                </a:cubicBezTo>
                <a:close/>
                <a:moveTo>
                  <a:pt x="1158778" y="176"/>
                </a:moveTo>
                <a:cubicBezTo>
                  <a:pt x="1218355" y="-965"/>
                  <a:pt x="1282984" y="3457"/>
                  <a:pt x="1356183" y="12982"/>
                </a:cubicBezTo>
                <a:cubicBezTo>
                  <a:pt x="1619595" y="56522"/>
                  <a:pt x="1824229" y="256800"/>
                  <a:pt x="1885183" y="424426"/>
                </a:cubicBezTo>
                <a:cubicBezTo>
                  <a:pt x="2026685" y="343878"/>
                  <a:pt x="2125737" y="331905"/>
                  <a:pt x="2306423" y="417896"/>
                </a:cubicBezTo>
                <a:cubicBezTo>
                  <a:pt x="2441394" y="514771"/>
                  <a:pt x="2491463" y="592051"/>
                  <a:pt x="2505614" y="741174"/>
                </a:cubicBezTo>
                <a:cubicBezTo>
                  <a:pt x="2632965" y="740085"/>
                  <a:pt x="2825625" y="869613"/>
                  <a:pt x="2920323" y="1008937"/>
                </a:cubicBezTo>
                <a:cubicBezTo>
                  <a:pt x="3045498" y="1217926"/>
                  <a:pt x="3072710" y="1449771"/>
                  <a:pt x="2956244" y="1635900"/>
                </a:cubicBezTo>
                <a:cubicBezTo>
                  <a:pt x="2827803" y="1818765"/>
                  <a:pt x="2666709" y="1923258"/>
                  <a:pt x="2440306" y="1939585"/>
                </a:cubicBezTo>
                <a:lnTo>
                  <a:pt x="1369486" y="1935740"/>
                </a:lnTo>
                <a:cubicBezTo>
                  <a:pt x="1190897" y="2029686"/>
                  <a:pt x="1193283" y="2256982"/>
                  <a:pt x="1490944" y="2389028"/>
                </a:cubicBezTo>
                <a:cubicBezTo>
                  <a:pt x="1227854" y="2389533"/>
                  <a:pt x="869514" y="2361462"/>
                  <a:pt x="701674" y="1933342"/>
                </a:cubicBezTo>
                <a:lnTo>
                  <a:pt x="621462" y="1933054"/>
                </a:lnTo>
                <a:cubicBezTo>
                  <a:pt x="477783" y="1930877"/>
                  <a:pt x="66339" y="1817677"/>
                  <a:pt x="4296" y="1436710"/>
                </a:cubicBezTo>
                <a:cubicBezTo>
                  <a:pt x="-20739" y="1258199"/>
                  <a:pt x="58719" y="919683"/>
                  <a:pt x="373290" y="767296"/>
                </a:cubicBezTo>
                <a:cubicBezTo>
                  <a:pt x="378732" y="624706"/>
                  <a:pt x="465810" y="318845"/>
                  <a:pt x="663912" y="172988"/>
                </a:cubicBezTo>
                <a:cubicBezTo>
                  <a:pt x="846776" y="57065"/>
                  <a:pt x="980048" y="3593"/>
                  <a:pt x="115877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Rounded Rectangle 3">
            <a:extLst>
              <a:ext uri="{FF2B5EF4-FFF2-40B4-BE49-F238E27FC236}">
                <a16:creationId xmlns:a16="http://schemas.microsoft.com/office/drawing/2014/main" xmlns="" id="{4DEA0E38-DD89-4B09-81E9-358EF7CADC01}"/>
              </a:ext>
            </a:extLst>
          </p:cNvPr>
          <p:cNvSpPr/>
          <p:nvPr/>
        </p:nvSpPr>
        <p:spPr>
          <a:xfrm rot="5400000">
            <a:off x="3077616" y="2893889"/>
            <a:ext cx="225496" cy="226738"/>
          </a:xfrm>
          <a:custGeom>
            <a:avLst/>
            <a:gdLst/>
            <a:ahLst/>
            <a:cxnLst/>
            <a:rect l="l" t="t" r="r" b="b"/>
            <a:pathLst>
              <a:path w="3938762" h="3960440">
                <a:moveTo>
                  <a:pt x="529047" y="3595100"/>
                </a:moveTo>
                <a:lnTo>
                  <a:pt x="529047" y="365340"/>
                </a:lnTo>
                <a:lnTo>
                  <a:pt x="2494573" y="365340"/>
                </a:lnTo>
                <a:lnTo>
                  <a:pt x="2494573" y="540060"/>
                </a:lnTo>
                <a:lnTo>
                  <a:pt x="2415879" y="540060"/>
                </a:lnTo>
                <a:cubicBezTo>
                  <a:pt x="2342570" y="540060"/>
                  <a:pt x="2283142" y="609409"/>
                  <a:pt x="2283142" y="694956"/>
                </a:cubicBezTo>
                <a:lnTo>
                  <a:pt x="2283142" y="1321268"/>
                </a:lnTo>
                <a:cubicBezTo>
                  <a:pt x="2283142" y="1406815"/>
                  <a:pt x="2342570" y="1476164"/>
                  <a:pt x="2415879" y="1476164"/>
                </a:cubicBezTo>
                <a:lnTo>
                  <a:pt x="2494573" y="1476164"/>
                </a:lnTo>
                <a:lnTo>
                  <a:pt x="2494573" y="3595100"/>
                </a:lnTo>
                <a:close/>
                <a:moveTo>
                  <a:pt x="431946" y="3708412"/>
                </a:moveTo>
                <a:lnTo>
                  <a:pt x="2591675" y="3708412"/>
                </a:lnTo>
                <a:lnTo>
                  <a:pt x="2591675" y="1476164"/>
                </a:lnTo>
                <a:lnTo>
                  <a:pt x="2591675" y="540060"/>
                </a:lnTo>
                <a:lnTo>
                  <a:pt x="2591675" y="252028"/>
                </a:lnTo>
                <a:lnTo>
                  <a:pt x="431946" y="252028"/>
                </a:lnTo>
                <a:close/>
                <a:moveTo>
                  <a:pt x="308533" y="3852428"/>
                </a:moveTo>
                <a:lnTo>
                  <a:pt x="308533" y="108012"/>
                </a:lnTo>
                <a:lnTo>
                  <a:pt x="2591675" y="108012"/>
                </a:lnTo>
                <a:lnTo>
                  <a:pt x="2591675" y="144016"/>
                </a:lnTo>
                <a:cubicBezTo>
                  <a:pt x="2591675" y="64478"/>
                  <a:pt x="2646929" y="0"/>
                  <a:pt x="2715088" y="0"/>
                </a:cubicBezTo>
                <a:cubicBezTo>
                  <a:pt x="2783248" y="0"/>
                  <a:pt x="2838501" y="64478"/>
                  <a:pt x="2838501" y="144016"/>
                </a:cubicBezTo>
                <a:lnTo>
                  <a:pt x="2838501" y="1216555"/>
                </a:lnTo>
                <a:lnTo>
                  <a:pt x="3701994" y="718017"/>
                </a:lnTo>
                <a:cubicBezTo>
                  <a:pt x="3761848" y="683460"/>
                  <a:pt x="3838382" y="703968"/>
                  <a:pt x="3872939" y="763821"/>
                </a:cubicBezTo>
                <a:lnTo>
                  <a:pt x="3890301" y="793894"/>
                </a:lnTo>
                <a:cubicBezTo>
                  <a:pt x="3924858" y="853748"/>
                  <a:pt x="3904350" y="930282"/>
                  <a:pt x="3844497" y="964838"/>
                </a:cubicBezTo>
                <a:lnTo>
                  <a:pt x="2838501" y="1545650"/>
                </a:lnTo>
                <a:lnTo>
                  <a:pt x="2838501" y="1836539"/>
                </a:lnTo>
                <a:lnTo>
                  <a:pt x="3813622" y="1836539"/>
                </a:lnTo>
                <a:cubicBezTo>
                  <a:pt x="3882735" y="1836539"/>
                  <a:pt x="3938762" y="1892566"/>
                  <a:pt x="3938762" y="1961679"/>
                </a:cubicBezTo>
                <a:lnTo>
                  <a:pt x="3938762" y="1996404"/>
                </a:lnTo>
                <a:cubicBezTo>
                  <a:pt x="3938762" y="2065517"/>
                  <a:pt x="3882735" y="2121544"/>
                  <a:pt x="3813622" y="2121544"/>
                </a:cubicBezTo>
                <a:lnTo>
                  <a:pt x="2838501" y="2121544"/>
                </a:lnTo>
                <a:lnTo>
                  <a:pt x="2838501" y="2471522"/>
                </a:lnTo>
                <a:lnTo>
                  <a:pt x="3844498" y="3052334"/>
                </a:lnTo>
                <a:cubicBezTo>
                  <a:pt x="3904351" y="3086891"/>
                  <a:pt x="3924859" y="3163425"/>
                  <a:pt x="3890302" y="3223279"/>
                </a:cubicBezTo>
                <a:lnTo>
                  <a:pt x="3872940" y="3253351"/>
                </a:lnTo>
                <a:cubicBezTo>
                  <a:pt x="3838383" y="3313205"/>
                  <a:pt x="3761849" y="3333712"/>
                  <a:pt x="3701995" y="3299156"/>
                </a:cubicBezTo>
                <a:lnTo>
                  <a:pt x="2838501" y="2800617"/>
                </a:lnTo>
                <a:lnTo>
                  <a:pt x="2838501" y="3816424"/>
                </a:lnTo>
                <a:cubicBezTo>
                  <a:pt x="2838501" y="3895962"/>
                  <a:pt x="2783248" y="3960440"/>
                  <a:pt x="2715088" y="3960440"/>
                </a:cubicBezTo>
                <a:cubicBezTo>
                  <a:pt x="2646929" y="3960440"/>
                  <a:pt x="2591675" y="3895962"/>
                  <a:pt x="2591675" y="3816424"/>
                </a:cubicBezTo>
                <a:lnTo>
                  <a:pt x="2591675" y="3852428"/>
                </a:lnTo>
                <a:close/>
                <a:moveTo>
                  <a:pt x="0" y="3816424"/>
                </a:moveTo>
                <a:lnTo>
                  <a:pt x="0" y="144016"/>
                </a:lnTo>
                <a:cubicBezTo>
                  <a:pt x="0" y="64478"/>
                  <a:pt x="55254" y="0"/>
                  <a:pt x="123413" y="0"/>
                </a:cubicBezTo>
                <a:cubicBezTo>
                  <a:pt x="191572" y="0"/>
                  <a:pt x="246826" y="64478"/>
                  <a:pt x="246826" y="144016"/>
                </a:cubicBezTo>
                <a:lnTo>
                  <a:pt x="246826" y="3816424"/>
                </a:lnTo>
                <a:cubicBezTo>
                  <a:pt x="246826" y="3895962"/>
                  <a:pt x="191572" y="3960440"/>
                  <a:pt x="123413" y="3960440"/>
                </a:cubicBezTo>
                <a:cubicBezTo>
                  <a:pt x="55254" y="3960440"/>
                  <a:pt x="0" y="3895962"/>
                  <a:pt x="0" y="38164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0" name="Oval 1">
            <a:extLst>
              <a:ext uri="{FF2B5EF4-FFF2-40B4-BE49-F238E27FC236}">
                <a16:creationId xmlns:a16="http://schemas.microsoft.com/office/drawing/2014/main" xmlns="" id="{FE24AB1F-19C7-4E14-B09E-7DB9BB6EC159}"/>
              </a:ext>
            </a:extLst>
          </p:cNvPr>
          <p:cNvSpPr/>
          <p:nvPr/>
        </p:nvSpPr>
        <p:spPr>
          <a:xfrm>
            <a:off x="3880872" y="3140075"/>
            <a:ext cx="182982" cy="221784"/>
          </a:xfrm>
          <a:custGeom>
            <a:avLst/>
            <a:gdLst/>
            <a:ahLst/>
            <a:cxnLst/>
            <a:rect l="l" t="t" r="r" b="b"/>
            <a:pathLst>
              <a:path w="3196161" h="3873927">
                <a:moveTo>
                  <a:pt x="1134444" y="1312886"/>
                </a:moveTo>
                <a:lnTo>
                  <a:pt x="1029913" y="1373237"/>
                </a:lnTo>
                <a:lnTo>
                  <a:pt x="1559121" y="2289852"/>
                </a:lnTo>
                <a:lnTo>
                  <a:pt x="2475736" y="1760644"/>
                </a:lnTo>
                <a:lnTo>
                  <a:pt x="2411067" y="1648634"/>
                </a:lnTo>
                <a:lnTo>
                  <a:pt x="1598983" y="2117491"/>
                </a:lnTo>
                <a:close/>
                <a:moveTo>
                  <a:pt x="1645882" y="878244"/>
                </a:moveTo>
                <a:cubicBezTo>
                  <a:pt x="2300940" y="887681"/>
                  <a:pt x="2833308" y="1403255"/>
                  <a:pt x="2868726" y="2051573"/>
                </a:cubicBezTo>
                <a:lnTo>
                  <a:pt x="2594281" y="2051573"/>
                </a:lnTo>
                <a:cubicBezTo>
                  <a:pt x="2554516" y="2051573"/>
                  <a:pt x="2522281" y="2083808"/>
                  <a:pt x="2522281" y="2123573"/>
                </a:cubicBezTo>
                <a:cubicBezTo>
                  <a:pt x="2522281" y="2163338"/>
                  <a:pt x="2554516" y="2195573"/>
                  <a:pt x="2594281" y="2195573"/>
                </a:cubicBezTo>
                <a:lnTo>
                  <a:pt x="2868692" y="2195573"/>
                </a:lnTo>
                <a:cubicBezTo>
                  <a:pt x="2833383" y="2842251"/>
                  <a:pt x="2303637" y="3356885"/>
                  <a:pt x="1650855" y="3368700"/>
                </a:cubicBezTo>
                <a:lnTo>
                  <a:pt x="1650855" y="3086354"/>
                </a:lnTo>
                <a:cubicBezTo>
                  <a:pt x="1650855" y="3046589"/>
                  <a:pt x="1618620" y="3014354"/>
                  <a:pt x="1578855" y="3014354"/>
                </a:cubicBezTo>
                <a:cubicBezTo>
                  <a:pt x="1539090" y="3014354"/>
                  <a:pt x="1506855" y="3046589"/>
                  <a:pt x="1506855" y="3086354"/>
                </a:cubicBezTo>
                <a:lnTo>
                  <a:pt x="1506855" y="3364106"/>
                </a:lnTo>
                <a:cubicBezTo>
                  <a:pt x="898016" y="3306544"/>
                  <a:pt x="416884" y="2810819"/>
                  <a:pt x="383291" y="2195574"/>
                </a:cubicBezTo>
                <a:lnTo>
                  <a:pt x="639947" y="2195574"/>
                </a:lnTo>
                <a:cubicBezTo>
                  <a:pt x="679712" y="2195574"/>
                  <a:pt x="711947" y="2163339"/>
                  <a:pt x="711947" y="2123574"/>
                </a:cubicBezTo>
                <a:cubicBezTo>
                  <a:pt x="711947" y="2083809"/>
                  <a:pt x="679712" y="2051574"/>
                  <a:pt x="639947" y="2051574"/>
                </a:cubicBezTo>
                <a:lnTo>
                  <a:pt x="383291" y="2051574"/>
                </a:lnTo>
                <a:cubicBezTo>
                  <a:pt x="416793" y="1438003"/>
                  <a:pt x="895405" y="943302"/>
                  <a:pt x="1501882" y="883395"/>
                </a:cubicBezTo>
                <a:lnTo>
                  <a:pt x="1501882" y="1155809"/>
                </a:lnTo>
                <a:cubicBezTo>
                  <a:pt x="1501882" y="1195574"/>
                  <a:pt x="1534117" y="1227809"/>
                  <a:pt x="1573882" y="1227809"/>
                </a:cubicBezTo>
                <a:cubicBezTo>
                  <a:pt x="1613647" y="1227809"/>
                  <a:pt x="1645882" y="1195574"/>
                  <a:pt x="1645882" y="1155809"/>
                </a:cubicBezTo>
                <a:close/>
                <a:moveTo>
                  <a:pt x="1625992" y="743938"/>
                </a:moveTo>
                <a:cubicBezTo>
                  <a:pt x="864040" y="743938"/>
                  <a:pt x="246355" y="1361623"/>
                  <a:pt x="246355" y="2123575"/>
                </a:cubicBezTo>
                <a:cubicBezTo>
                  <a:pt x="246355" y="2885527"/>
                  <a:pt x="864040" y="3503212"/>
                  <a:pt x="1625992" y="3503212"/>
                </a:cubicBezTo>
                <a:cubicBezTo>
                  <a:pt x="2387944" y="3503212"/>
                  <a:pt x="3005629" y="2885527"/>
                  <a:pt x="3005629" y="2123575"/>
                </a:cubicBezTo>
                <a:cubicBezTo>
                  <a:pt x="3005629" y="1361623"/>
                  <a:pt x="2387944" y="743938"/>
                  <a:pt x="1625992" y="743938"/>
                </a:cubicBezTo>
                <a:close/>
                <a:moveTo>
                  <a:pt x="1469618" y="310427"/>
                </a:moveTo>
                <a:lnTo>
                  <a:pt x="1688095" y="310427"/>
                </a:lnTo>
                <a:cubicBezTo>
                  <a:pt x="1738726" y="310427"/>
                  <a:pt x="1779771" y="351472"/>
                  <a:pt x="1779771" y="402103"/>
                </a:cubicBezTo>
                <a:lnTo>
                  <a:pt x="1779771" y="561173"/>
                </a:lnTo>
                <a:cubicBezTo>
                  <a:pt x="2574796" y="638137"/>
                  <a:pt x="3196161" y="1308293"/>
                  <a:pt x="3196161" y="2123576"/>
                </a:cubicBezTo>
                <a:cubicBezTo>
                  <a:pt x="3196161" y="2565839"/>
                  <a:pt x="3013313" y="2965396"/>
                  <a:pt x="2718416" y="3250079"/>
                </a:cubicBezTo>
                <a:lnTo>
                  <a:pt x="3179634" y="3711298"/>
                </a:lnTo>
                <a:lnTo>
                  <a:pt x="3017006" y="3873926"/>
                </a:lnTo>
                <a:lnTo>
                  <a:pt x="2540951" y="3397870"/>
                </a:lnTo>
                <a:cubicBezTo>
                  <a:pt x="2284062" y="3584539"/>
                  <a:pt x="1967781" y="3693744"/>
                  <a:pt x="1625993" y="3693744"/>
                </a:cubicBezTo>
                <a:cubicBezTo>
                  <a:pt x="1265632" y="3693744"/>
                  <a:pt x="933625" y="3572348"/>
                  <a:pt x="669641" y="3366916"/>
                </a:cubicBezTo>
                <a:lnTo>
                  <a:pt x="162629" y="3873927"/>
                </a:lnTo>
                <a:lnTo>
                  <a:pt x="0" y="3711298"/>
                </a:lnTo>
                <a:lnTo>
                  <a:pt x="497495" y="3213804"/>
                </a:lnTo>
                <a:cubicBezTo>
                  <a:pt x="223765" y="2932051"/>
                  <a:pt x="55825" y="2547426"/>
                  <a:pt x="55825" y="2123576"/>
                </a:cubicBezTo>
                <a:cubicBezTo>
                  <a:pt x="55825" y="1340908"/>
                  <a:pt x="628469" y="691988"/>
                  <a:pt x="1377942" y="574870"/>
                </a:cubicBezTo>
                <a:lnTo>
                  <a:pt x="1377942" y="402103"/>
                </a:lnTo>
                <a:cubicBezTo>
                  <a:pt x="1377942" y="351472"/>
                  <a:pt x="1418987" y="310427"/>
                  <a:pt x="1469618" y="310427"/>
                </a:cubicBezTo>
                <a:close/>
                <a:moveTo>
                  <a:pt x="2831553" y="225"/>
                </a:moveTo>
                <a:cubicBezTo>
                  <a:pt x="2916867" y="-3515"/>
                  <a:pt x="2997439" y="39539"/>
                  <a:pt x="3041747" y="112542"/>
                </a:cubicBezTo>
                <a:cubicBezTo>
                  <a:pt x="3078869" y="173705"/>
                  <a:pt x="3085591" y="247747"/>
                  <a:pt x="3059870" y="312990"/>
                </a:cubicBezTo>
                <a:cubicBezTo>
                  <a:pt x="3075456" y="332020"/>
                  <a:pt x="3089643" y="352363"/>
                  <a:pt x="3102605" y="373718"/>
                </a:cubicBezTo>
                <a:cubicBezTo>
                  <a:pt x="3214720" y="558442"/>
                  <a:pt x="3217250" y="789585"/>
                  <a:pt x="3109208" y="976720"/>
                </a:cubicBezTo>
                <a:lnTo>
                  <a:pt x="2065775" y="419163"/>
                </a:lnTo>
                <a:cubicBezTo>
                  <a:pt x="2161297" y="225339"/>
                  <a:pt x="2354860" y="98978"/>
                  <a:pt x="2570737" y="89516"/>
                </a:cubicBezTo>
                <a:cubicBezTo>
                  <a:pt x="2599986" y="88234"/>
                  <a:pt x="2629015" y="89125"/>
                  <a:pt x="2657583" y="92493"/>
                </a:cubicBezTo>
                <a:cubicBezTo>
                  <a:pt x="2697857" y="37266"/>
                  <a:pt x="2761754" y="3284"/>
                  <a:pt x="2831553" y="225"/>
                </a:cubicBezTo>
                <a:close/>
                <a:moveTo>
                  <a:pt x="272597" y="56"/>
                </a:moveTo>
                <a:cubicBezTo>
                  <a:pt x="354219" y="-1733"/>
                  <a:pt x="430570" y="39143"/>
                  <a:pt x="473389" y="108037"/>
                </a:cubicBezTo>
                <a:cubicBezTo>
                  <a:pt x="510546" y="98450"/>
                  <a:pt x="549098" y="93727"/>
                  <a:pt x="588300" y="92868"/>
                </a:cubicBezTo>
                <a:cubicBezTo>
                  <a:pt x="804333" y="88136"/>
                  <a:pt x="1005774" y="201515"/>
                  <a:pt x="1113816" y="388650"/>
                </a:cubicBezTo>
                <a:lnTo>
                  <a:pt x="109241" y="1013511"/>
                </a:lnTo>
                <a:cubicBezTo>
                  <a:pt x="-10854" y="833874"/>
                  <a:pt x="-23504" y="603063"/>
                  <a:pt x="76240" y="411377"/>
                </a:cubicBezTo>
                <a:cubicBezTo>
                  <a:pt x="88940" y="386971"/>
                  <a:pt x="103205" y="363693"/>
                  <a:pt x="118956" y="341698"/>
                </a:cubicBezTo>
                <a:lnTo>
                  <a:pt x="83272" y="363894"/>
                </a:lnTo>
                <a:cubicBezTo>
                  <a:pt x="35810" y="292902"/>
                  <a:pt x="30811" y="201685"/>
                  <a:pt x="70230" y="125931"/>
                </a:cubicBezTo>
                <a:cubicBezTo>
                  <a:pt x="109649" y="50176"/>
                  <a:pt x="187221" y="1926"/>
                  <a:pt x="272597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xmlns="" id="{90AFAD27-20F1-4374-A986-8C0591B792D6}"/>
              </a:ext>
            </a:extLst>
          </p:cNvPr>
          <p:cNvGrpSpPr/>
          <p:nvPr/>
        </p:nvGrpSpPr>
        <p:grpSpPr>
          <a:xfrm>
            <a:off x="3033411" y="3189767"/>
            <a:ext cx="224764" cy="229581"/>
            <a:chOff x="2600940" y="1364722"/>
            <a:chExt cx="3925967" cy="4010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2" name="Donut 1">
              <a:extLst>
                <a:ext uri="{FF2B5EF4-FFF2-40B4-BE49-F238E27FC236}">
                  <a16:creationId xmlns:a16="http://schemas.microsoft.com/office/drawing/2014/main" xmlns="" id="{2AC4BAA6-CFAD-4DC1-9D8F-6FF2E7BA9FC1}"/>
                </a:ext>
              </a:extLst>
            </p:cNvPr>
            <p:cNvSpPr/>
            <p:nvPr/>
          </p:nvSpPr>
          <p:spPr>
            <a:xfrm>
              <a:off x="2600940" y="1468514"/>
              <a:ext cx="1778702" cy="3906318"/>
            </a:xfrm>
            <a:custGeom>
              <a:avLst/>
              <a:gdLst/>
              <a:ahLst/>
              <a:cxnLst/>
              <a:rect l="l" t="t" r="r" b="b"/>
              <a:pathLst>
                <a:path w="1778702" h="3906318">
                  <a:moveTo>
                    <a:pt x="864588" y="1587925"/>
                  </a:moveTo>
                  <a:lnTo>
                    <a:pt x="724641" y="2110216"/>
                  </a:lnTo>
                  <a:lnTo>
                    <a:pt x="826949" y="2110216"/>
                  </a:lnTo>
                  <a:lnTo>
                    <a:pt x="826949" y="1984216"/>
                  </a:lnTo>
                  <a:cubicBezTo>
                    <a:pt x="826949" y="1944451"/>
                    <a:pt x="859184" y="1912216"/>
                    <a:pt x="898949" y="1912216"/>
                  </a:cubicBezTo>
                  <a:cubicBezTo>
                    <a:pt x="938714" y="1912216"/>
                    <a:pt x="970949" y="1944451"/>
                    <a:pt x="970949" y="1984216"/>
                  </a:cubicBezTo>
                  <a:lnTo>
                    <a:pt x="970949" y="2110216"/>
                  </a:lnTo>
                  <a:lnTo>
                    <a:pt x="1049559" y="2110216"/>
                  </a:lnTo>
                  <a:lnTo>
                    <a:pt x="910861" y="1592590"/>
                  </a:lnTo>
                  <a:close/>
                  <a:moveTo>
                    <a:pt x="923096" y="1336867"/>
                  </a:moveTo>
                  <a:lnTo>
                    <a:pt x="892009" y="1336868"/>
                  </a:lnTo>
                  <a:cubicBezTo>
                    <a:pt x="880711" y="1336867"/>
                    <a:pt x="871552" y="1346027"/>
                    <a:pt x="871552" y="1357325"/>
                  </a:cubicBezTo>
                  <a:lnTo>
                    <a:pt x="871552" y="1496411"/>
                  </a:lnTo>
                  <a:cubicBezTo>
                    <a:pt x="871552" y="1507709"/>
                    <a:pt x="880712" y="1516868"/>
                    <a:pt x="892009" y="1516868"/>
                  </a:cubicBezTo>
                  <a:lnTo>
                    <a:pt x="923096" y="1516868"/>
                  </a:lnTo>
                  <a:cubicBezTo>
                    <a:pt x="934394" y="1516868"/>
                    <a:pt x="943552" y="1507709"/>
                    <a:pt x="943552" y="1496411"/>
                  </a:cubicBezTo>
                  <a:lnTo>
                    <a:pt x="943552" y="1357325"/>
                  </a:lnTo>
                  <a:cubicBezTo>
                    <a:pt x="943552" y="1346027"/>
                    <a:pt x="934393" y="1336867"/>
                    <a:pt x="923096" y="1336867"/>
                  </a:cubicBezTo>
                  <a:close/>
                  <a:moveTo>
                    <a:pt x="1192157" y="1264156"/>
                  </a:moveTo>
                  <a:lnTo>
                    <a:pt x="1162946" y="1274788"/>
                  </a:lnTo>
                  <a:cubicBezTo>
                    <a:pt x="1152330" y="1278652"/>
                    <a:pt x="1146855" y="1290392"/>
                    <a:pt x="1150719" y="1301008"/>
                  </a:cubicBezTo>
                  <a:lnTo>
                    <a:pt x="1198289" y="1431707"/>
                  </a:lnTo>
                  <a:cubicBezTo>
                    <a:pt x="1202153" y="1442323"/>
                    <a:pt x="1213893" y="1447797"/>
                    <a:pt x="1224510" y="1443934"/>
                  </a:cubicBezTo>
                  <a:lnTo>
                    <a:pt x="1253721" y="1433301"/>
                  </a:lnTo>
                  <a:cubicBezTo>
                    <a:pt x="1264337" y="1429437"/>
                    <a:pt x="1269812" y="1417697"/>
                    <a:pt x="1265947" y="1407081"/>
                  </a:cubicBezTo>
                  <a:lnTo>
                    <a:pt x="1218377" y="1276382"/>
                  </a:lnTo>
                  <a:cubicBezTo>
                    <a:pt x="1214513" y="1265766"/>
                    <a:pt x="1202774" y="1260292"/>
                    <a:pt x="1192157" y="1264156"/>
                  </a:cubicBezTo>
                  <a:close/>
                  <a:moveTo>
                    <a:pt x="672939" y="1256024"/>
                  </a:moveTo>
                  <a:cubicBezTo>
                    <a:pt x="662323" y="1252159"/>
                    <a:pt x="650584" y="1257634"/>
                    <a:pt x="646720" y="1268250"/>
                  </a:cubicBezTo>
                  <a:lnTo>
                    <a:pt x="599149" y="1398948"/>
                  </a:lnTo>
                  <a:cubicBezTo>
                    <a:pt x="595285" y="1409565"/>
                    <a:pt x="600759" y="1421304"/>
                    <a:pt x="611376" y="1425168"/>
                  </a:cubicBezTo>
                  <a:lnTo>
                    <a:pt x="640587" y="1435800"/>
                  </a:lnTo>
                  <a:cubicBezTo>
                    <a:pt x="651204" y="1439665"/>
                    <a:pt x="662943" y="1434190"/>
                    <a:pt x="666808" y="1423574"/>
                  </a:cubicBezTo>
                  <a:lnTo>
                    <a:pt x="714378" y="1292875"/>
                  </a:lnTo>
                  <a:cubicBezTo>
                    <a:pt x="718241" y="1282259"/>
                    <a:pt x="712767" y="1270520"/>
                    <a:pt x="702151" y="1266655"/>
                  </a:cubicBezTo>
                  <a:close/>
                  <a:moveTo>
                    <a:pt x="532625" y="1107329"/>
                  </a:moveTo>
                  <a:cubicBezTo>
                    <a:pt x="527568" y="1105974"/>
                    <a:pt x="521995" y="1106548"/>
                    <a:pt x="517102" y="1109372"/>
                  </a:cubicBezTo>
                  <a:lnTo>
                    <a:pt x="396650" y="1178915"/>
                  </a:lnTo>
                  <a:cubicBezTo>
                    <a:pt x="386866" y="1184564"/>
                    <a:pt x="383514" y="1197076"/>
                    <a:pt x="389163" y="1206860"/>
                  </a:cubicBezTo>
                  <a:lnTo>
                    <a:pt x="404706" y="1233781"/>
                  </a:lnTo>
                  <a:cubicBezTo>
                    <a:pt x="410355" y="1243566"/>
                    <a:pt x="422866" y="1246918"/>
                    <a:pt x="432650" y="1241269"/>
                  </a:cubicBezTo>
                  <a:lnTo>
                    <a:pt x="553102" y="1171726"/>
                  </a:lnTo>
                  <a:cubicBezTo>
                    <a:pt x="562887" y="1166077"/>
                    <a:pt x="566239" y="1153566"/>
                    <a:pt x="560590" y="1143781"/>
                  </a:cubicBezTo>
                  <a:lnTo>
                    <a:pt x="545047" y="1116860"/>
                  </a:lnTo>
                  <a:cubicBezTo>
                    <a:pt x="542223" y="1111968"/>
                    <a:pt x="537682" y="1108684"/>
                    <a:pt x="532625" y="1107329"/>
                  </a:cubicBezTo>
                  <a:close/>
                  <a:moveTo>
                    <a:pt x="1298883" y="1104409"/>
                  </a:moveTo>
                  <a:cubicBezTo>
                    <a:pt x="1293826" y="1105764"/>
                    <a:pt x="1289286" y="1109048"/>
                    <a:pt x="1286462" y="1113940"/>
                  </a:cubicBezTo>
                  <a:lnTo>
                    <a:pt x="1270919" y="1140861"/>
                  </a:lnTo>
                  <a:cubicBezTo>
                    <a:pt x="1265269" y="1150645"/>
                    <a:pt x="1268622" y="1163156"/>
                    <a:pt x="1278407" y="1168806"/>
                  </a:cubicBezTo>
                  <a:lnTo>
                    <a:pt x="1398859" y="1238349"/>
                  </a:lnTo>
                  <a:cubicBezTo>
                    <a:pt x="1408643" y="1243998"/>
                    <a:pt x="1421154" y="1240646"/>
                    <a:pt x="1426803" y="1230862"/>
                  </a:cubicBezTo>
                  <a:lnTo>
                    <a:pt x="1442346" y="1203940"/>
                  </a:lnTo>
                  <a:cubicBezTo>
                    <a:pt x="1447995" y="1194156"/>
                    <a:pt x="1444642" y="1181644"/>
                    <a:pt x="1434859" y="1175995"/>
                  </a:cubicBezTo>
                  <a:lnTo>
                    <a:pt x="1314407" y="1106452"/>
                  </a:lnTo>
                  <a:cubicBezTo>
                    <a:pt x="1309514" y="1103628"/>
                    <a:pt x="1303940" y="1103054"/>
                    <a:pt x="1298883" y="1104409"/>
                  </a:cubicBezTo>
                  <a:close/>
                  <a:moveTo>
                    <a:pt x="912290" y="764642"/>
                  </a:moveTo>
                  <a:cubicBezTo>
                    <a:pt x="1031597" y="764642"/>
                    <a:pt x="1128314" y="861359"/>
                    <a:pt x="1128314" y="980666"/>
                  </a:cubicBezTo>
                  <a:cubicBezTo>
                    <a:pt x="1128314" y="1099973"/>
                    <a:pt x="1031597" y="1196690"/>
                    <a:pt x="912290" y="1196690"/>
                  </a:cubicBezTo>
                  <a:cubicBezTo>
                    <a:pt x="792983" y="1196690"/>
                    <a:pt x="696266" y="1099973"/>
                    <a:pt x="696266" y="980666"/>
                  </a:cubicBezTo>
                  <a:cubicBezTo>
                    <a:pt x="696266" y="861359"/>
                    <a:pt x="792983" y="764642"/>
                    <a:pt x="912290" y="764642"/>
                  </a:cubicBezTo>
                  <a:close/>
                  <a:moveTo>
                    <a:pt x="912290" y="672441"/>
                  </a:moveTo>
                  <a:cubicBezTo>
                    <a:pt x="742062" y="672441"/>
                    <a:pt x="604065" y="810438"/>
                    <a:pt x="604065" y="980666"/>
                  </a:cubicBezTo>
                  <a:cubicBezTo>
                    <a:pt x="604065" y="1146433"/>
                    <a:pt x="734924" y="1281636"/>
                    <a:pt x="899020" y="1287553"/>
                  </a:cubicBezTo>
                  <a:cubicBezTo>
                    <a:pt x="904827" y="1288053"/>
                    <a:pt x="910472" y="1287196"/>
                    <a:pt x="916022" y="1285840"/>
                  </a:cubicBezTo>
                  <a:lnTo>
                    <a:pt x="919967" y="1288117"/>
                  </a:lnTo>
                  <a:cubicBezTo>
                    <a:pt x="1086657" y="1284714"/>
                    <a:pt x="1220515" y="1148322"/>
                    <a:pt x="1220515" y="980666"/>
                  </a:cubicBezTo>
                  <a:cubicBezTo>
                    <a:pt x="1220515" y="810438"/>
                    <a:pt x="1082518" y="672441"/>
                    <a:pt x="912290" y="672441"/>
                  </a:cubicBezTo>
                  <a:close/>
                  <a:moveTo>
                    <a:pt x="905153" y="0"/>
                  </a:moveTo>
                  <a:lnTo>
                    <a:pt x="919427" y="0"/>
                  </a:lnTo>
                  <a:cubicBezTo>
                    <a:pt x="1034792" y="0"/>
                    <a:pt x="1128314" y="93522"/>
                    <a:pt x="1128314" y="208887"/>
                  </a:cubicBezTo>
                  <a:lnTo>
                    <a:pt x="1128314" y="409800"/>
                  </a:lnTo>
                  <a:cubicBezTo>
                    <a:pt x="1360062" y="495553"/>
                    <a:pt x="1524358" y="718923"/>
                    <a:pt x="1524358" y="980666"/>
                  </a:cubicBezTo>
                  <a:cubicBezTo>
                    <a:pt x="1524358" y="1195022"/>
                    <a:pt x="1414167" y="1383641"/>
                    <a:pt x="1246914" y="1492322"/>
                  </a:cubicBezTo>
                  <a:lnTo>
                    <a:pt x="1412479" y="2110216"/>
                  </a:lnTo>
                  <a:lnTo>
                    <a:pt x="1560290" y="2110216"/>
                  </a:lnTo>
                  <a:cubicBezTo>
                    <a:pt x="1600055" y="2110216"/>
                    <a:pt x="1632290" y="2142451"/>
                    <a:pt x="1632290" y="2182216"/>
                  </a:cubicBezTo>
                  <a:cubicBezTo>
                    <a:pt x="1632290" y="2221981"/>
                    <a:pt x="1600055" y="2254216"/>
                    <a:pt x="1560290" y="2254216"/>
                  </a:cubicBezTo>
                  <a:lnTo>
                    <a:pt x="1451063" y="2254216"/>
                  </a:lnTo>
                  <a:lnTo>
                    <a:pt x="1778702" y="3476979"/>
                  </a:lnTo>
                  <a:lnTo>
                    <a:pt x="1530823" y="3906318"/>
                  </a:lnTo>
                  <a:lnTo>
                    <a:pt x="1088143" y="2254216"/>
                  </a:lnTo>
                  <a:lnTo>
                    <a:pt x="970949" y="2254216"/>
                  </a:lnTo>
                  <a:lnTo>
                    <a:pt x="970949" y="2380216"/>
                  </a:lnTo>
                  <a:cubicBezTo>
                    <a:pt x="970949" y="2419981"/>
                    <a:pt x="938714" y="2452216"/>
                    <a:pt x="898949" y="2452216"/>
                  </a:cubicBezTo>
                  <a:cubicBezTo>
                    <a:pt x="859184" y="2452216"/>
                    <a:pt x="826949" y="2419981"/>
                    <a:pt x="826949" y="2380216"/>
                  </a:cubicBezTo>
                  <a:lnTo>
                    <a:pt x="826949" y="2254216"/>
                  </a:lnTo>
                  <a:lnTo>
                    <a:pt x="686056" y="2254216"/>
                  </a:lnTo>
                  <a:lnTo>
                    <a:pt x="243376" y="3906318"/>
                  </a:lnTo>
                  <a:lnTo>
                    <a:pt x="0" y="3484777"/>
                  </a:lnTo>
                  <a:lnTo>
                    <a:pt x="329728" y="2254216"/>
                  </a:lnTo>
                  <a:lnTo>
                    <a:pt x="264290" y="2254216"/>
                  </a:lnTo>
                  <a:cubicBezTo>
                    <a:pt x="224525" y="2254216"/>
                    <a:pt x="192290" y="2221981"/>
                    <a:pt x="192290" y="2182216"/>
                  </a:cubicBezTo>
                  <a:cubicBezTo>
                    <a:pt x="192290" y="2142451"/>
                    <a:pt x="224525" y="2110216"/>
                    <a:pt x="264290" y="2110216"/>
                  </a:cubicBezTo>
                  <a:lnTo>
                    <a:pt x="368313" y="2110216"/>
                  </a:lnTo>
                  <a:lnTo>
                    <a:pt x="539978" y="1469552"/>
                  </a:lnTo>
                  <a:lnTo>
                    <a:pt x="544387" y="1467006"/>
                  </a:lnTo>
                  <a:cubicBezTo>
                    <a:pt x="395505" y="1357069"/>
                    <a:pt x="300222" y="1179995"/>
                    <a:pt x="300222" y="980666"/>
                  </a:cubicBezTo>
                  <a:cubicBezTo>
                    <a:pt x="300222" y="718923"/>
                    <a:pt x="464518" y="495553"/>
                    <a:pt x="696266" y="409800"/>
                  </a:cubicBezTo>
                  <a:lnTo>
                    <a:pt x="696266" y="208887"/>
                  </a:lnTo>
                  <a:cubicBezTo>
                    <a:pt x="696266" y="93522"/>
                    <a:pt x="789788" y="0"/>
                    <a:pt x="90515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93" name="Rectangle 4">
              <a:extLst>
                <a:ext uri="{FF2B5EF4-FFF2-40B4-BE49-F238E27FC236}">
                  <a16:creationId xmlns:a16="http://schemas.microsoft.com/office/drawing/2014/main" xmlns="" id="{671EA3AC-3582-4575-9748-795B032F704F}"/>
                </a:ext>
              </a:extLst>
            </p:cNvPr>
            <p:cNvSpPr/>
            <p:nvPr/>
          </p:nvSpPr>
          <p:spPr>
            <a:xfrm rot="20700000">
              <a:off x="4527766" y="1364722"/>
              <a:ext cx="1999141" cy="3816424"/>
            </a:xfrm>
            <a:custGeom>
              <a:avLst/>
              <a:gdLst/>
              <a:ahLst/>
              <a:cxnLst/>
              <a:rect l="l" t="t" r="r" b="b"/>
              <a:pathLst>
                <a:path w="1999141" h="3816424">
                  <a:moveTo>
                    <a:pt x="444116" y="3513946"/>
                  </a:moveTo>
                  <a:lnTo>
                    <a:pt x="253648" y="3515763"/>
                  </a:lnTo>
                  <a:lnTo>
                    <a:pt x="111407" y="3515763"/>
                  </a:lnTo>
                  <a:cubicBezTo>
                    <a:pt x="99100" y="3515763"/>
                    <a:pt x="89123" y="3525740"/>
                    <a:pt x="89123" y="3538047"/>
                  </a:cubicBezTo>
                  <a:lnTo>
                    <a:pt x="89123" y="3565479"/>
                  </a:lnTo>
                  <a:cubicBezTo>
                    <a:pt x="89123" y="3577786"/>
                    <a:pt x="99100" y="3587763"/>
                    <a:pt x="111407" y="3587763"/>
                  </a:cubicBezTo>
                  <a:lnTo>
                    <a:pt x="426839" y="3587763"/>
                  </a:lnTo>
                  <a:cubicBezTo>
                    <a:pt x="439146" y="3587763"/>
                    <a:pt x="449123" y="3577786"/>
                    <a:pt x="449123" y="3565479"/>
                  </a:cubicBezTo>
                  <a:lnTo>
                    <a:pt x="449123" y="3538047"/>
                  </a:lnTo>
                  <a:lnTo>
                    <a:pt x="445294" y="3528803"/>
                  </a:lnTo>
                  <a:lnTo>
                    <a:pt x="444258" y="3528878"/>
                  </a:lnTo>
                  <a:close/>
                  <a:moveTo>
                    <a:pt x="318839" y="3239993"/>
                  </a:moveTo>
                  <a:lnTo>
                    <a:pt x="111407" y="3239993"/>
                  </a:lnTo>
                  <a:cubicBezTo>
                    <a:pt x="99100" y="3239993"/>
                    <a:pt x="89123" y="3249970"/>
                    <a:pt x="89123" y="3262277"/>
                  </a:cubicBezTo>
                  <a:lnTo>
                    <a:pt x="89123" y="3289709"/>
                  </a:lnTo>
                  <a:cubicBezTo>
                    <a:pt x="89123" y="3302016"/>
                    <a:pt x="99100" y="3311993"/>
                    <a:pt x="111407" y="3311993"/>
                  </a:cubicBezTo>
                  <a:lnTo>
                    <a:pt x="318839" y="3311993"/>
                  </a:lnTo>
                  <a:cubicBezTo>
                    <a:pt x="331146" y="3311993"/>
                    <a:pt x="341123" y="3302016"/>
                    <a:pt x="341123" y="3289709"/>
                  </a:cubicBezTo>
                  <a:lnTo>
                    <a:pt x="341123" y="3262277"/>
                  </a:lnTo>
                  <a:cubicBezTo>
                    <a:pt x="341123" y="3249970"/>
                    <a:pt x="331146" y="3239993"/>
                    <a:pt x="318839" y="3239993"/>
                  </a:cubicBezTo>
                  <a:close/>
                  <a:moveTo>
                    <a:pt x="318839" y="2964221"/>
                  </a:moveTo>
                  <a:lnTo>
                    <a:pt x="111407" y="2964221"/>
                  </a:lnTo>
                  <a:cubicBezTo>
                    <a:pt x="99100" y="2964221"/>
                    <a:pt x="89123" y="2974198"/>
                    <a:pt x="89123" y="2986505"/>
                  </a:cubicBezTo>
                  <a:lnTo>
                    <a:pt x="89123" y="3013937"/>
                  </a:lnTo>
                  <a:cubicBezTo>
                    <a:pt x="89123" y="3026244"/>
                    <a:pt x="99100" y="3036221"/>
                    <a:pt x="111407" y="3036221"/>
                  </a:cubicBezTo>
                  <a:lnTo>
                    <a:pt x="318839" y="3036221"/>
                  </a:lnTo>
                  <a:cubicBezTo>
                    <a:pt x="331146" y="3036221"/>
                    <a:pt x="341123" y="3026244"/>
                    <a:pt x="341123" y="3013937"/>
                  </a:cubicBezTo>
                  <a:lnTo>
                    <a:pt x="341123" y="2986505"/>
                  </a:lnTo>
                  <a:cubicBezTo>
                    <a:pt x="341123" y="2974198"/>
                    <a:pt x="331146" y="2964221"/>
                    <a:pt x="318839" y="2964221"/>
                  </a:cubicBezTo>
                  <a:close/>
                  <a:moveTo>
                    <a:pt x="769803" y="3028177"/>
                  </a:moveTo>
                  <a:lnTo>
                    <a:pt x="742371" y="3028177"/>
                  </a:lnTo>
                  <a:cubicBezTo>
                    <a:pt x="730064" y="3028177"/>
                    <a:pt x="720087" y="3038154"/>
                    <a:pt x="720087" y="3050461"/>
                  </a:cubicBezTo>
                  <a:lnTo>
                    <a:pt x="720087" y="3365893"/>
                  </a:lnTo>
                  <a:cubicBezTo>
                    <a:pt x="720087" y="3378200"/>
                    <a:pt x="730064" y="3388177"/>
                    <a:pt x="742371" y="3388177"/>
                  </a:cubicBezTo>
                  <a:lnTo>
                    <a:pt x="769803" y="3388177"/>
                  </a:lnTo>
                  <a:cubicBezTo>
                    <a:pt x="782110" y="3388177"/>
                    <a:pt x="792087" y="3378200"/>
                    <a:pt x="792087" y="3365893"/>
                  </a:cubicBezTo>
                  <a:lnTo>
                    <a:pt x="792087" y="3050461"/>
                  </a:lnTo>
                  <a:cubicBezTo>
                    <a:pt x="792087" y="3038154"/>
                    <a:pt x="782110" y="3028177"/>
                    <a:pt x="769803" y="3028177"/>
                  </a:cubicBezTo>
                  <a:close/>
                  <a:moveTo>
                    <a:pt x="1152270" y="2917087"/>
                  </a:moveTo>
                  <a:cubicBezTo>
                    <a:pt x="1146196" y="2915460"/>
                    <a:pt x="1139501" y="2916149"/>
                    <a:pt x="1133625" y="2919542"/>
                  </a:cubicBezTo>
                  <a:lnTo>
                    <a:pt x="1107431" y="2934665"/>
                  </a:lnTo>
                  <a:cubicBezTo>
                    <a:pt x="1095679" y="2941450"/>
                    <a:pt x="1091653" y="2956477"/>
                    <a:pt x="1098438" y="2968229"/>
                  </a:cubicBezTo>
                  <a:lnTo>
                    <a:pt x="1199867" y="3143910"/>
                  </a:lnTo>
                  <a:cubicBezTo>
                    <a:pt x="1206652" y="3155662"/>
                    <a:pt x="1221679" y="3159688"/>
                    <a:pt x="1233431" y="3152903"/>
                  </a:cubicBezTo>
                  <a:lnTo>
                    <a:pt x="1259625" y="3137780"/>
                  </a:lnTo>
                  <a:cubicBezTo>
                    <a:pt x="1265501" y="3134388"/>
                    <a:pt x="1269446" y="3128935"/>
                    <a:pt x="1271073" y="3122861"/>
                  </a:cubicBezTo>
                  <a:cubicBezTo>
                    <a:pt x="1272701" y="3116787"/>
                    <a:pt x="1272011" y="3110092"/>
                    <a:pt x="1268619" y="3104216"/>
                  </a:cubicBezTo>
                  <a:lnTo>
                    <a:pt x="1167190" y="2928535"/>
                  </a:lnTo>
                  <a:cubicBezTo>
                    <a:pt x="1163798" y="2922659"/>
                    <a:pt x="1158344" y="2918714"/>
                    <a:pt x="1152270" y="2917087"/>
                  </a:cubicBezTo>
                  <a:close/>
                  <a:moveTo>
                    <a:pt x="318839" y="2688449"/>
                  </a:moveTo>
                  <a:lnTo>
                    <a:pt x="111407" y="2688449"/>
                  </a:lnTo>
                  <a:cubicBezTo>
                    <a:pt x="99100" y="2688449"/>
                    <a:pt x="89123" y="2698426"/>
                    <a:pt x="89123" y="2710733"/>
                  </a:cubicBezTo>
                  <a:lnTo>
                    <a:pt x="89123" y="2738165"/>
                  </a:lnTo>
                  <a:cubicBezTo>
                    <a:pt x="89123" y="2750472"/>
                    <a:pt x="99100" y="2760449"/>
                    <a:pt x="111407" y="2760449"/>
                  </a:cubicBezTo>
                  <a:lnTo>
                    <a:pt x="318839" y="2760449"/>
                  </a:lnTo>
                  <a:cubicBezTo>
                    <a:pt x="331146" y="2760449"/>
                    <a:pt x="341123" y="2750472"/>
                    <a:pt x="341123" y="2738165"/>
                  </a:cubicBezTo>
                  <a:lnTo>
                    <a:pt x="341123" y="2710733"/>
                  </a:lnTo>
                  <a:cubicBezTo>
                    <a:pt x="341123" y="2698426"/>
                    <a:pt x="331146" y="2688449"/>
                    <a:pt x="318839" y="2688449"/>
                  </a:cubicBezTo>
                  <a:close/>
                  <a:moveTo>
                    <a:pt x="426839" y="2412677"/>
                  </a:moveTo>
                  <a:lnTo>
                    <a:pt x="111407" y="2412677"/>
                  </a:lnTo>
                  <a:cubicBezTo>
                    <a:pt x="99100" y="2412677"/>
                    <a:pt x="89123" y="2422654"/>
                    <a:pt x="89123" y="2434961"/>
                  </a:cubicBezTo>
                  <a:lnTo>
                    <a:pt x="89123" y="2462393"/>
                  </a:lnTo>
                  <a:cubicBezTo>
                    <a:pt x="89123" y="2474700"/>
                    <a:pt x="99100" y="2484677"/>
                    <a:pt x="111407" y="2484677"/>
                  </a:cubicBezTo>
                  <a:lnTo>
                    <a:pt x="426839" y="2484677"/>
                  </a:lnTo>
                  <a:cubicBezTo>
                    <a:pt x="439146" y="2484677"/>
                    <a:pt x="449123" y="2474700"/>
                    <a:pt x="449123" y="2462393"/>
                  </a:cubicBezTo>
                  <a:lnTo>
                    <a:pt x="449123" y="2434961"/>
                  </a:lnTo>
                  <a:cubicBezTo>
                    <a:pt x="449123" y="2422654"/>
                    <a:pt x="439146" y="2412677"/>
                    <a:pt x="426839" y="2412677"/>
                  </a:cubicBezTo>
                  <a:close/>
                  <a:moveTo>
                    <a:pt x="1422930" y="2676173"/>
                  </a:moveTo>
                  <a:cubicBezTo>
                    <a:pt x="1412381" y="2669834"/>
                    <a:pt x="1398691" y="2673248"/>
                    <a:pt x="1392352" y="2683797"/>
                  </a:cubicBezTo>
                  <a:lnTo>
                    <a:pt x="1378224" y="2707311"/>
                  </a:lnTo>
                  <a:cubicBezTo>
                    <a:pt x="1371885" y="2717860"/>
                    <a:pt x="1375299" y="2731550"/>
                    <a:pt x="1385848" y="2737889"/>
                  </a:cubicBezTo>
                  <a:lnTo>
                    <a:pt x="1563652" y="2844724"/>
                  </a:lnTo>
                  <a:cubicBezTo>
                    <a:pt x="1574201" y="2851063"/>
                    <a:pt x="1587891" y="2847649"/>
                    <a:pt x="1594230" y="2837100"/>
                  </a:cubicBezTo>
                  <a:lnTo>
                    <a:pt x="1608358" y="2813586"/>
                  </a:lnTo>
                  <a:cubicBezTo>
                    <a:pt x="1611528" y="2808312"/>
                    <a:pt x="1612259" y="2802252"/>
                    <a:pt x="1610879" y="2796718"/>
                  </a:cubicBezTo>
                  <a:cubicBezTo>
                    <a:pt x="1609500" y="2791185"/>
                    <a:pt x="1606009" y="2786178"/>
                    <a:pt x="1600734" y="2783008"/>
                  </a:cubicBezTo>
                  <a:close/>
                  <a:moveTo>
                    <a:pt x="318839" y="2136905"/>
                  </a:moveTo>
                  <a:lnTo>
                    <a:pt x="111407" y="2136905"/>
                  </a:lnTo>
                  <a:cubicBezTo>
                    <a:pt x="99100" y="2136905"/>
                    <a:pt x="89123" y="2146882"/>
                    <a:pt x="89123" y="2159189"/>
                  </a:cubicBezTo>
                  <a:lnTo>
                    <a:pt x="89123" y="2186621"/>
                  </a:lnTo>
                  <a:cubicBezTo>
                    <a:pt x="89123" y="2198928"/>
                    <a:pt x="99100" y="2208905"/>
                    <a:pt x="111407" y="2208905"/>
                  </a:cubicBezTo>
                  <a:lnTo>
                    <a:pt x="318839" y="2208905"/>
                  </a:lnTo>
                  <a:cubicBezTo>
                    <a:pt x="331146" y="2208905"/>
                    <a:pt x="341123" y="2198928"/>
                    <a:pt x="341123" y="2186621"/>
                  </a:cubicBezTo>
                  <a:lnTo>
                    <a:pt x="341123" y="2159189"/>
                  </a:lnTo>
                  <a:cubicBezTo>
                    <a:pt x="341123" y="2146882"/>
                    <a:pt x="331146" y="2136905"/>
                    <a:pt x="318839" y="2136905"/>
                  </a:cubicBezTo>
                  <a:close/>
                  <a:moveTo>
                    <a:pt x="1629741" y="2302452"/>
                  </a:moveTo>
                  <a:cubicBezTo>
                    <a:pt x="1618176" y="2298243"/>
                    <a:pt x="1605388" y="2304206"/>
                    <a:pt x="1601179" y="2315770"/>
                  </a:cubicBezTo>
                  <a:lnTo>
                    <a:pt x="1591797" y="2341548"/>
                  </a:lnTo>
                  <a:cubicBezTo>
                    <a:pt x="1587587" y="2353113"/>
                    <a:pt x="1593550" y="2365901"/>
                    <a:pt x="1605115" y="2370110"/>
                  </a:cubicBezTo>
                  <a:lnTo>
                    <a:pt x="1800038" y="2441056"/>
                  </a:lnTo>
                  <a:cubicBezTo>
                    <a:pt x="1811602" y="2445265"/>
                    <a:pt x="1824390" y="2439302"/>
                    <a:pt x="1828599" y="2427737"/>
                  </a:cubicBezTo>
                  <a:lnTo>
                    <a:pt x="1837982" y="2401960"/>
                  </a:lnTo>
                  <a:cubicBezTo>
                    <a:pt x="1842191" y="2390395"/>
                    <a:pt x="1836228" y="2377607"/>
                    <a:pt x="1824663" y="2373398"/>
                  </a:cubicBezTo>
                  <a:close/>
                  <a:moveTo>
                    <a:pt x="318839" y="1861133"/>
                  </a:moveTo>
                  <a:lnTo>
                    <a:pt x="111407" y="1861133"/>
                  </a:lnTo>
                  <a:cubicBezTo>
                    <a:pt x="99100" y="1861133"/>
                    <a:pt x="89123" y="1871110"/>
                    <a:pt x="89123" y="1883417"/>
                  </a:cubicBezTo>
                  <a:lnTo>
                    <a:pt x="89123" y="1910849"/>
                  </a:lnTo>
                  <a:cubicBezTo>
                    <a:pt x="89123" y="1923156"/>
                    <a:pt x="99100" y="1933133"/>
                    <a:pt x="111407" y="1933133"/>
                  </a:cubicBezTo>
                  <a:lnTo>
                    <a:pt x="318839" y="1933133"/>
                  </a:lnTo>
                  <a:cubicBezTo>
                    <a:pt x="331146" y="1933133"/>
                    <a:pt x="341123" y="1923156"/>
                    <a:pt x="341123" y="1910849"/>
                  </a:cubicBezTo>
                  <a:lnTo>
                    <a:pt x="341123" y="1883417"/>
                  </a:lnTo>
                  <a:cubicBezTo>
                    <a:pt x="341123" y="1871110"/>
                    <a:pt x="331146" y="1861133"/>
                    <a:pt x="318839" y="1861133"/>
                  </a:cubicBezTo>
                  <a:close/>
                  <a:moveTo>
                    <a:pt x="318839" y="1585361"/>
                  </a:moveTo>
                  <a:lnTo>
                    <a:pt x="111407" y="1585361"/>
                  </a:lnTo>
                  <a:cubicBezTo>
                    <a:pt x="99100" y="1585361"/>
                    <a:pt x="89123" y="1595338"/>
                    <a:pt x="89123" y="1607645"/>
                  </a:cubicBezTo>
                  <a:lnTo>
                    <a:pt x="89123" y="1635077"/>
                  </a:lnTo>
                  <a:cubicBezTo>
                    <a:pt x="89123" y="1647384"/>
                    <a:pt x="99100" y="1657361"/>
                    <a:pt x="111407" y="1657361"/>
                  </a:cubicBezTo>
                  <a:lnTo>
                    <a:pt x="318839" y="1657361"/>
                  </a:lnTo>
                  <a:cubicBezTo>
                    <a:pt x="331146" y="1657361"/>
                    <a:pt x="341123" y="1647384"/>
                    <a:pt x="341123" y="1635077"/>
                  </a:cubicBezTo>
                  <a:lnTo>
                    <a:pt x="341123" y="1607645"/>
                  </a:lnTo>
                  <a:cubicBezTo>
                    <a:pt x="341123" y="1595338"/>
                    <a:pt x="331146" y="1585361"/>
                    <a:pt x="318839" y="1585361"/>
                  </a:cubicBezTo>
                  <a:close/>
                  <a:moveTo>
                    <a:pt x="1906290" y="1872213"/>
                  </a:moveTo>
                  <a:lnTo>
                    <a:pt x="1590858" y="1872213"/>
                  </a:lnTo>
                  <a:cubicBezTo>
                    <a:pt x="1578551" y="1872213"/>
                    <a:pt x="1568574" y="1882190"/>
                    <a:pt x="1568574" y="1894497"/>
                  </a:cubicBezTo>
                  <a:lnTo>
                    <a:pt x="1568574" y="1921929"/>
                  </a:lnTo>
                  <a:cubicBezTo>
                    <a:pt x="1568574" y="1934236"/>
                    <a:pt x="1578551" y="1944213"/>
                    <a:pt x="1590858" y="1944213"/>
                  </a:cubicBezTo>
                  <a:lnTo>
                    <a:pt x="1906290" y="1944213"/>
                  </a:lnTo>
                  <a:cubicBezTo>
                    <a:pt x="1918597" y="1944213"/>
                    <a:pt x="1928574" y="1934236"/>
                    <a:pt x="1928574" y="1921929"/>
                  </a:cubicBezTo>
                  <a:lnTo>
                    <a:pt x="1928574" y="1894497"/>
                  </a:lnTo>
                  <a:cubicBezTo>
                    <a:pt x="1928574" y="1882190"/>
                    <a:pt x="1918597" y="1872213"/>
                    <a:pt x="1906290" y="1872213"/>
                  </a:cubicBezTo>
                  <a:close/>
                  <a:moveTo>
                    <a:pt x="426839" y="1309589"/>
                  </a:moveTo>
                  <a:lnTo>
                    <a:pt x="111407" y="1309589"/>
                  </a:lnTo>
                  <a:cubicBezTo>
                    <a:pt x="99100" y="1309589"/>
                    <a:pt x="89123" y="1319566"/>
                    <a:pt x="89123" y="1331873"/>
                  </a:cubicBezTo>
                  <a:lnTo>
                    <a:pt x="89123" y="1359305"/>
                  </a:lnTo>
                  <a:cubicBezTo>
                    <a:pt x="89123" y="1371612"/>
                    <a:pt x="99100" y="1381589"/>
                    <a:pt x="111407" y="1381589"/>
                  </a:cubicBezTo>
                  <a:lnTo>
                    <a:pt x="426839" y="1381589"/>
                  </a:lnTo>
                  <a:cubicBezTo>
                    <a:pt x="439146" y="1381589"/>
                    <a:pt x="449123" y="1371612"/>
                    <a:pt x="449123" y="1359305"/>
                  </a:cubicBezTo>
                  <a:lnTo>
                    <a:pt x="449123" y="1331873"/>
                  </a:lnTo>
                  <a:cubicBezTo>
                    <a:pt x="449123" y="1319566"/>
                    <a:pt x="439146" y="1309589"/>
                    <a:pt x="426839" y="1309589"/>
                  </a:cubicBezTo>
                  <a:close/>
                  <a:moveTo>
                    <a:pt x="318839" y="1033817"/>
                  </a:moveTo>
                  <a:lnTo>
                    <a:pt x="111407" y="1033817"/>
                  </a:lnTo>
                  <a:cubicBezTo>
                    <a:pt x="99100" y="1033817"/>
                    <a:pt x="89123" y="1043794"/>
                    <a:pt x="89123" y="1056101"/>
                  </a:cubicBezTo>
                  <a:lnTo>
                    <a:pt x="89123" y="1083533"/>
                  </a:lnTo>
                  <a:cubicBezTo>
                    <a:pt x="89123" y="1095840"/>
                    <a:pt x="99100" y="1105817"/>
                    <a:pt x="111407" y="1105817"/>
                  </a:cubicBezTo>
                  <a:lnTo>
                    <a:pt x="318839" y="1105817"/>
                  </a:lnTo>
                  <a:cubicBezTo>
                    <a:pt x="331146" y="1105817"/>
                    <a:pt x="341123" y="1095840"/>
                    <a:pt x="341123" y="1083533"/>
                  </a:cubicBezTo>
                  <a:lnTo>
                    <a:pt x="341123" y="1056101"/>
                  </a:lnTo>
                  <a:cubicBezTo>
                    <a:pt x="341123" y="1043794"/>
                    <a:pt x="331146" y="1033817"/>
                    <a:pt x="318839" y="1033817"/>
                  </a:cubicBezTo>
                  <a:close/>
                  <a:moveTo>
                    <a:pt x="1801476" y="1389955"/>
                  </a:moveTo>
                  <a:cubicBezTo>
                    <a:pt x="1796307" y="1387545"/>
                    <a:pt x="1790219" y="1387106"/>
                    <a:pt x="1784437" y="1389211"/>
                  </a:cubicBezTo>
                  <a:lnTo>
                    <a:pt x="1589514" y="1460157"/>
                  </a:lnTo>
                  <a:cubicBezTo>
                    <a:pt x="1577949" y="1464366"/>
                    <a:pt x="1571987" y="1477154"/>
                    <a:pt x="1576196" y="1488718"/>
                  </a:cubicBezTo>
                  <a:lnTo>
                    <a:pt x="1585578" y="1514496"/>
                  </a:lnTo>
                  <a:cubicBezTo>
                    <a:pt x="1589787" y="1526061"/>
                    <a:pt x="1602575" y="1532024"/>
                    <a:pt x="1614140" y="1527815"/>
                  </a:cubicBezTo>
                  <a:lnTo>
                    <a:pt x="1809062" y="1456869"/>
                  </a:lnTo>
                  <a:cubicBezTo>
                    <a:pt x="1820627" y="1452660"/>
                    <a:pt x="1826590" y="1439872"/>
                    <a:pt x="1822381" y="1428307"/>
                  </a:cubicBezTo>
                  <a:lnTo>
                    <a:pt x="1812998" y="1402529"/>
                  </a:lnTo>
                  <a:cubicBezTo>
                    <a:pt x="1810894" y="1396747"/>
                    <a:pt x="1806644" y="1392365"/>
                    <a:pt x="1801476" y="1389955"/>
                  </a:cubicBezTo>
                  <a:close/>
                  <a:moveTo>
                    <a:pt x="648072" y="984572"/>
                  </a:moveTo>
                  <a:lnTo>
                    <a:pt x="648072" y="2864964"/>
                  </a:lnTo>
                  <a:cubicBezTo>
                    <a:pt x="1074622" y="2740061"/>
                    <a:pt x="1381089" y="2358590"/>
                    <a:pt x="1374920" y="1912226"/>
                  </a:cubicBezTo>
                  <a:cubicBezTo>
                    <a:pt x="1368877" y="1474953"/>
                    <a:pt x="1064591" y="1107355"/>
                    <a:pt x="648072" y="984572"/>
                  </a:cubicBezTo>
                  <a:close/>
                  <a:moveTo>
                    <a:pt x="318839" y="758045"/>
                  </a:moveTo>
                  <a:lnTo>
                    <a:pt x="111407" y="758045"/>
                  </a:lnTo>
                  <a:cubicBezTo>
                    <a:pt x="99100" y="758045"/>
                    <a:pt x="89123" y="768022"/>
                    <a:pt x="89123" y="780329"/>
                  </a:cubicBezTo>
                  <a:lnTo>
                    <a:pt x="89123" y="807761"/>
                  </a:lnTo>
                  <a:cubicBezTo>
                    <a:pt x="89123" y="820068"/>
                    <a:pt x="99100" y="830045"/>
                    <a:pt x="111407" y="830045"/>
                  </a:cubicBezTo>
                  <a:lnTo>
                    <a:pt x="318839" y="830045"/>
                  </a:lnTo>
                  <a:cubicBezTo>
                    <a:pt x="331146" y="830045"/>
                    <a:pt x="341123" y="820068"/>
                    <a:pt x="341123" y="807761"/>
                  </a:cubicBezTo>
                  <a:lnTo>
                    <a:pt x="341123" y="780329"/>
                  </a:lnTo>
                  <a:cubicBezTo>
                    <a:pt x="341123" y="768022"/>
                    <a:pt x="331146" y="758045"/>
                    <a:pt x="318839" y="758045"/>
                  </a:cubicBezTo>
                  <a:close/>
                  <a:moveTo>
                    <a:pt x="1576271" y="971726"/>
                  </a:moveTo>
                  <a:cubicBezTo>
                    <a:pt x="1570599" y="971130"/>
                    <a:pt x="1564699" y="972697"/>
                    <a:pt x="1559917" y="976570"/>
                  </a:cubicBezTo>
                  <a:lnTo>
                    <a:pt x="1398712" y="1107111"/>
                  </a:lnTo>
                  <a:cubicBezTo>
                    <a:pt x="1389148" y="1114856"/>
                    <a:pt x="1387673" y="1128888"/>
                    <a:pt x="1395418" y="1138453"/>
                  </a:cubicBezTo>
                  <a:lnTo>
                    <a:pt x="1412682" y="1159771"/>
                  </a:lnTo>
                  <a:cubicBezTo>
                    <a:pt x="1420427" y="1169336"/>
                    <a:pt x="1434459" y="1170811"/>
                    <a:pt x="1444023" y="1163065"/>
                  </a:cubicBezTo>
                  <a:lnTo>
                    <a:pt x="1605228" y="1032524"/>
                  </a:lnTo>
                  <a:cubicBezTo>
                    <a:pt x="1610010" y="1028652"/>
                    <a:pt x="1612770" y="1023207"/>
                    <a:pt x="1613366" y="1017536"/>
                  </a:cubicBezTo>
                  <a:cubicBezTo>
                    <a:pt x="1613962" y="1011864"/>
                    <a:pt x="1612395" y="1005965"/>
                    <a:pt x="1608522" y="1001183"/>
                  </a:cubicBezTo>
                  <a:lnTo>
                    <a:pt x="1591259" y="979864"/>
                  </a:lnTo>
                  <a:cubicBezTo>
                    <a:pt x="1587386" y="975082"/>
                    <a:pt x="1581942" y="972322"/>
                    <a:pt x="1576271" y="971726"/>
                  </a:cubicBezTo>
                  <a:close/>
                  <a:moveTo>
                    <a:pt x="318839" y="482273"/>
                  </a:moveTo>
                  <a:lnTo>
                    <a:pt x="111407" y="482273"/>
                  </a:lnTo>
                  <a:cubicBezTo>
                    <a:pt x="99100" y="482273"/>
                    <a:pt x="89123" y="492250"/>
                    <a:pt x="89123" y="504557"/>
                  </a:cubicBezTo>
                  <a:lnTo>
                    <a:pt x="89123" y="531989"/>
                  </a:lnTo>
                  <a:cubicBezTo>
                    <a:pt x="89123" y="544296"/>
                    <a:pt x="99100" y="554273"/>
                    <a:pt x="111407" y="554273"/>
                  </a:cubicBezTo>
                  <a:lnTo>
                    <a:pt x="318839" y="554273"/>
                  </a:lnTo>
                  <a:cubicBezTo>
                    <a:pt x="331146" y="554273"/>
                    <a:pt x="341123" y="544296"/>
                    <a:pt x="341123" y="531989"/>
                  </a:cubicBezTo>
                  <a:lnTo>
                    <a:pt x="341123" y="504557"/>
                  </a:lnTo>
                  <a:cubicBezTo>
                    <a:pt x="341123" y="492250"/>
                    <a:pt x="331146" y="482273"/>
                    <a:pt x="318839" y="482273"/>
                  </a:cubicBezTo>
                  <a:close/>
                  <a:moveTo>
                    <a:pt x="1246428" y="683579"/>
                  </a:moveTo>
                  <a:cubicBezTo>
                    <a:pt x="1240747" y="684076"/>
                    <a:pt x="1235256" y="686741"/>
                    <a:pt x="1231300" y="691454"/>
                  </a:cubicBezTo>
                  <a:lnTo>
                    <a:pt x="1097965" y="850357"/>
                  </a:lnTo>
                  <a:cubicBezTo>
                    <a:pt x="1090054" y="859784"/>
                    <a:pt x="1091284" y="873840"/>
                    <a:pt x="1100712" y="881751"/>
                  </a:cubicBezTo>
                  <a:lnTo>
                    <a:pt x="1121726" y="899384"/>
                  </a:lnTo>
                  <a:cubicBezTo>
                    <a:pt x="1131154" y="907295"/>
                    <a:pt x="1145209" y="906065"/>
                    <a:pt x="1153120" y="896637"/>
                  </a:cubicBezTo>
                  <a:lnTo>
                    <a:pt x="1286455" y="737735"/>
                  </a:lnTo>
                  <a:cubicBezTo>
                    <a:pt x="1290410" y="733021"/>
                    <a:pt x="1292081" y="727150"/>
                    <a:pt x="1291584" y="721469"/>
                  </a:cubicBezTo>
                  <a:cubicBezTo>
                    <a:pt x="1291087" y="715788"/>
                    <a:pt x="1288422" y="710296"/>
                    <a:pt x="1283708" y="706341"/>
                  </a:cubicBezTo>
                  <a:lnTo>
                    <a:pt x="1262694" y="688708"/>
                  </a:lnTo>
                  <a:cubicBezTo>
                    <a:pt x="1257980" y="684752"/>
                    <a:pt x="1252109" y="683082"/>
                    <a:pt x="1246428" y="683579"/>
                  </a:cubicBezTo>
                  <a:close/>
                  <a:moveTo>
                    <a:pt x="769804" y="490047"/>
                  </a:moveTo>
                  <a:lnTo>
                    <a:pt x="742372" y="490047"/>
                  </a:lnTo>
                  <a:cubicBezTo>
                    <a:pt x="730065" y="490047"/>
                    <a:pt x="720088" y="500024"/>
                    <a:pt x="720088" y="512331"/>
                  </a:cubicBezTo>
                  <a:lnTo>
                    <a:pt x="720088" y="827763"/>
                  </a:lnTo>
                  <a:cubicBezTo>
                    <a:pt x="720088" y="840070"/>
                    <a:pt x="730065" y="850047"/>
                    <a:pt x="742372" y="850047"/>
                  </a:cubicBezTo>
                  <a:lnTo>
                    <a:pt x="769804" y="850047"/>
                  </a:lnTo>
                  <a:cubicBezTo>
                    <a:pt x="782111" y="850047"/>
                    <a:pt x="792088" y="840070"/>
                    <a:pt x="792088" y="827763"/>
                  </a:cubicBezTo>
                  <a:lnTo>
                    <a:pt x="792088" y="512331"/>
                  </a:lnTo>
                  <a:cubicBezTo>
                    <a:pt x="792088" y="500024"/>
                    <a:pt x="782111" y="490047"/>
                    <a:pt x="769804" y="490047"/>
                  </a:cubicBezTo>
                  <a:close/>
                  <a:moveTo>
                    <a:pt x="426839" y="206501"/>
                  </a:moveTo>
                  <a:lnTo>
                    <a:pt x="111407" y="206501"/>
                  </a:lnTo>
                  <a:cubicBezTo>
                    <a:pt x="99100" y="206501"/>
                    <a:pt x="89123" y="216478"/>
                    <a:pt x="89123" y="228785"/>
                  </a:cubicBezTo>
                  <a:lnTo>
                    <a:pt x="89123" y="256217"/>
                  </a:lnTo>
                  <a:cubicBezTo>
                    <a:pt x="89123" y="268524"/>
                    <a:pt x="99100" y="278501"/>
                    <a:pt x="111407" y="278501"/>
                  </a:cubicBezTo>
                  <a:lnTo>
                    <a:pt x="426839" y="278501"/>
                  </a:lnTo>
                  <a:cubicBezTo>
                    <a:pt x="439146" y="278501"/>
                    <a:pt x="449123" y="268524"/>
                    <a:pt x="449123" y="256217"/>
                  </a:cubicBezTo>
                  <a:lnTo>
                    <a:pt x="449123" y="228785"/>
                  </a:lnTo>
                  <a:cubicBezTo>
                    <a:pt x="449123" y="216478"/>
                    <a:pt x="439146" y="206501"/>
                    <a:pt x="426839" y="206501"/>
                  </a:cubicBezTo>
                  <a:close/>
                  <a:moveTo>
                    <a:pt x="648072" y="0"/>
                  </a:moveTo>
                  <a:lnTo>
                    <a:pt x="648072" y="344973"/>
                  </a:lnTo>
                  <a:cubicBezTo>
                    <a:pt x="1409499" y="481795"/>
                    <a:pt x="1988619" y="1125496"/>
                    <a:pt x="1999000" y="1904381"/>
                  </a:cubicBezTo>
                  <a:cubicBezTo>
                    <a:pt x="2009572" y="2697665"/>
                    <a:pt x="1426686" y="3365444"/>
                    <a:pt x="648072" y="3504501"/>
                  </a:cubicBezTo>
                  <a:lnTo>
                    <a:pt x="648072" y="3816424"/>
                  </a:lnTo>
                  <a:lnTo>
                    <a:pt x="0" y="38164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94" name="Rounded Rectangle 13">
            <a:extLst>
              <a:ext uri="{FF2B5EF4-FFF2-40B4-BE49-F238E27FC236}">
                <a16:creationId xmlns:a16="http://schemas.microsoft.com/office/drawing/2014/main" xmlns="" id="{479127FA-F078-4018-8A70-874928CD82DB}"/>
              </a:ext>
            </a:extLst>
          </p:cNvPr>
          <p:cNvSpPr/>
          <p:nvPr/>
        </p:nvSpPr>
        <p:spPr>
          <a:xfrm>
            <a:off x="2844505" y="3860762"/>
            <a:ext cx="227006" cy="227093"/>
          </a:xfrm>
          <a:custGeom>
            <a:avLst/>
            <a:gdLst/>
            <a:ahLst/>
            <a:cxnLst/>
            <a:rect l="l" t="t" r="r" b="b"/>
            <a:pathLst>
              <a:path w="3965124" h="3966649">
                <a:moveTo>
                  <a:pt x="1424086" y="2781035"/>
                </a:moveTo>
                <a:cubicBezTo>
                  <a:pt x="1410882" y="2781035"/>
                  <a:pt x="1400178" y="2791739"/>
                  <a:pt x="1400178" y="2804943"/>
                </a:cubicBezTo>
                <a:lnTo>
                  <a:pt x="1400178" y="2865127"/>
                </a:lnTo>
                <a:cubicBezTo>
                  <a:pt x="1400178" y="2878331"/>
                  <a:pt x="1410882" y="2889035"/>
                  <a:pt x="1424086" y="2889035"/>
                </a:cubicBezTo>
                <a:lnTo>
                  <a:pt x="2367388" y="2889035"/>
                </a:lnTo>
                <a:lnTo>
                  <a:pt x="2313388" y="3141035"/>
                </a:lnTo>
                <a:lnTo>
                  <a:pt x="2529388" y="3141035"/>
                </a:lnTo>
                <a:lnTo>
                  <a:pt x="2475388" y="2889035"/>
                </a:lnTo>
                <a:lnTo>
                  <a:pt x="2528270" y="2889035"/>
                </a:lnTo>
                <a:cubicBezTo>
                  <a:pt x="2541474" y="2889035"/>
                  <a:pt x="2552178" y="2878331"/>
                  <a:pt x="2552178" y="2865127"/>
                </a:cubicBezTo>
                <a:lnTo>
                  <a:pt x="2552178" y="2804943"/>
                </a:lnTo>
                <a:cubicBezTo>
                  <a:pt x="2552178" y="2791739"/>
                  <a:pt x="2541474" y="2781035"/>
                  <a:pt x="2528270" y="2781035"/>
                </a:cubicBezTo>
                <a:close/>
                <a:moveTo>
                  <a:pt x="1415025" y="2642959"/>
                </a:moveTo>
                <a:lnTo>
                  <a:pt x="2538189" y="2642959"/>
                </a:lnTo>
                <a:cubicBezTo>
                  <a:pt x="2644599" y="2642959"/>
                  <a:pt x="2730861" y="2729221"/>
                  <a:pt x="2730861" y="2835631"/>
                </a:cubicBezTo>
                <a:lnTo>
                  <a:pt x="2730861" y="3350287"/>
                </a:lnTo>
                <a:cubicBezTo>
                  <a:pt x="2730861" y="3456697"/>
                  <a:pt x="2644599" y="3542959"/>
                  <a:pt x="2538189" y="3542959"/>
                </a:cubicBezTo>
                <a:lnTo>
                  <a:pt x="1415025" y="3542959"/>
                </a:lnTo>
                <a:cubicBezTo>
                  <a:pt x="1308615" y="3542959"/>
                  <a:pt x="1222353" y="3456697"/>
                  <a:pt x="1222353" y="3350287"/>
                </a:cubicBezTo>
                <a:lnTo>
                  <a:pt x="1222353" y="2835631"/>
                </a:lnTo>
                <a:cubicBezTo>
                  <a:pt x="1222353" y="2729221"/>
                  <a:pt x="1308615" y="2642959"/>
                  <a:pt x="1415025" y="2642959"/>
                </a:cubicBezTo>
                <a:close/>
                <a:moveTo>
                  <a:pt x="1343314" y="2552899"/>
                </a:moveTo>
                <a:cubicBezTo>
                  <a:pt x="1215608" y="2552899"/>
                  <a:pt x="1112082" y="2656425"/>
                  <a:pt x="1112082" y="2784131"/>
                </a:cubicBezTo>
                <a:lnTo>
                  <a:pt x="1112082" y="3401787"/>
                </a:lnTo>
                <a:cubicBezTo>
                  <a:pt x="1112082" y="3529493"/>
                  <a:pt x="1215608" y="3633019"/>
                  <a:pt x="1343314" y="3633019"/>
                </a:cubicBezTo>
                <a:lnTo>
                  <a:pt x="2609900" y="3633019"/>
                </a:lnTo>
                <a:cubicBezTo>
                  <a:pt x="2737606" y="3633019"/>
                  <a:pt x="2841132" y="3529493"/>
                  <a:pt x="2841132" y="3401787"/>
                </a:cubicBezTo>
                <a:lnTo>
                  <a:pt x="2841132" y="2784131"/>
                </a:lnTo>
                <a:cubicBezTo>
                  <a:pt x="2841132" y="2656425"/>
                  <a:pt x="2737606" y="2552899"/>
                  <a:pt x="2609900" y="2552899"/>
                </a:cubicBezTo>
                <a:close/>
                <a:moveTo>
                  <a:pt x="1984595" y="686451"/>
                </a:moveTo>
                <a:cubicBezTo>
                  <a:pt x="1848913" y="685428"/>
                  <a:pt x="1712956" y="709123"/>
                  <a:pt x="1586955" y="757612"/>
                </a:cubicBezTo>
                <a:cubicBezTo>
                  <a:pt x="1263834" y="881959"/>
                  <a:pt x="1057375" y="1148967"/>
                  <a:pt x="1057375" y="1442503"/>
                </a:cubicBezTo>
                <a:lnTo>
                  <a:pt x="1223713" y="1442503"/>
                </a:lnTo>
                <a:cubicBezTo>
                  <a:pt x="1223713" y="1209614"/>
                  <a:pt x="1398582" y="998535"/>
                  <a:pt x="1670021" y="903779"/>
                </a:cubicBezTo>
                <a:cubicBezTo>
                  <a:pt x="1869153" y="834264"/>
                  <a:pt x="2096964" y="835849"/>
                  <a:pt x="2294490" y="908124"/>
                </a:cubicBezTo>
                <a:cubicBezTo>
                  <a:pt x="2565800" y="1007396"/>
                  <a:pt x="2736196" y="1223292"/>
                  <a:pt x="2728387" y="1457883"/>
                </a:cubicBezTo>
                <a:lnTo>
                  <a:pt x="2894698" y="1461284"/>
                </a:lnTo>
                <a:cubicBezTo>
                  <a:pt x="2903613" y="1166055"/>
                  <a:pt x="2702828" y="893577"/>
                  <a:pt x="2380583" y="763594"/>
                </a:cubicBezTo>
                <a:cubicBezTo>
                  <a:pt x="2255683" y="713214"/>
                  <a:pt x="2120276" y="687474"/>
                  <a:pt x="1984595" y="686451"/>
                </a:cubicBezTo>
                <a:close/>
                <a:moveTo>
                  <a:pt x="748864" y="316816"/>
                </a:moveTo>
                <a:cubicBezTo>
                  <a:pt x="573867" y="277903"/>
                  <a:pt x="393078" y="608035"/>
                  <a:pt x="328345" y="1277425"/>
                </a:cubicBezTo>
                <a:cubicBezTo>
                  <a:pt x="308960" y="1477879"/>
                  <a:pt x="303156" y="1690619"/>
                  <a:pt x="311366" y="1899761"/>
                </a:cubicBezTo>
                <a:cubicBezTo>
                  <a:pt x="329717" y="2367235"/>
                  <a:pt x="412386" y="2739503"/>
                  <a:pt x="523071" y="2943388"/>
                </a:cubicBezTo>
                <a:cubicBezTo>
                  <a:pt x="514506" y="2204238"/>
                  <a:pt x="650367" y="1380009"/>
                  <a:pt x="893183" y="992065"/>
                </a:cubicBezTo>
                <a:cubicBezTo>
                  <a:pt x="928296" y="918035"/>
                  <a:pt x="972282" y="847850"/>
                  <a:pt x="1028251" y="785770"/>
                </a:cubicBezTo>
                <a:cubicBezTo>
                  <a:pt x="955273" y="494095"/>
                  <a:pt x="853096" y="339994"/>
                  <a:pt x="748864" y="316816"/>
                </a:cubicBezTo>
                <a:close/>
                <a:moveTo>
                  <a:pt x="3249110" y="307742"/>
                </a:moveTo>
                <a:cubicBezTo>
                  <a:pt x="3238158" y="307299"/>
                  <a:pt x="3227198" y="308289"/>
                  <a:pt x="3216260" y="310721"/>
                </a:cubicBezTo>
                <a:cubicBezTo>
                  <a:pt x="3111522" y="334011"/>
                  <a:pt x="3008859" y="489499"/>
                  <a:pt x="2935834" y="783936"/>
                </a:cubicBezTo>
                <a:cubicBezTo>
                  <a:pt x="3013497" y="864219"/>
                  <a:pt x="3074741" y="956758"/>
                  <a:pt x="3111090" y="1057964"/>
                </a:cubicBezTo>
                <a:cubicBezTo>
                  <a:pt x="3264072" y="1359827"/>
                  <a:pt x="3419956" y="2216590"/>
                  <a:pt x="3428851" y="2960060"/>
                </a:cubicBezTo>
                <a:cubicBezTo>
                  <a:pt x="3546237" y="2762107"/>
                  <a:pt x="3634696" y="2379249"/>
                  <a:pt x="3653758" y="1893666"/>
                </a:cubicBezTo>
                <a:cubicBezTo>
                  <a:pt x="3661968" y="1684524"/>
                  <a:pt x="3656164" y="1471784"/>
                  <a:pt x="3636779" y="1271330"/>
                </a:cubicBezTo>
                <a:cubicBezTo>
                  <a:pt x="3576092" y="643777"/>
                  <a:pt x="3413403" y="314399"/>
                  <a:pt x="3249110" y="307742"/>
                </a:cubicBezTo>
                <a:close/>
                <a:moveTo>
                  <a:pt x="1972521" y="166012"/>
                </a:moveTo>
                <a:cubicBezTo>
                  <a:pt x="1793741" y="167589"/>
                  <a:pt x="1642194" y="282090"/>
                  <a:pt x="1586880" y="441984"/>
                </a:cubicBezTo>
                <a:cubicBezTo>
                  <a:pt x="1879371" y="396485"/>
                  <a:pt x="2118186" y="390779"/>
                  <a:pt x="2369681" y="455607"/>
                </a:cubicBezTo>
                <a:cubicBezTo>
                  <a:pt x="2317851" y="285956"/>
                  <a:pt x="2158901" y="164368"/>
                  <a:pt x="1972521" y="166012"/>
                </a:cubicBezTo>
                <a:close/>
                <a:moveTo>
                  <a:pt x="1971058" y="38"/>
                </a:moveTo>
                <a:cubicBezTo>
                  <a:pt x="2272286" y="-2618"/>
                  <a:pt x="2522340" y="224629"/>
                  <a:pt x="2550790" y="518915"/>
                </a:cubicBezTo>
                <a:cubicBezTo>
                  <a:pt x="2601806" y="540783"/>
                  <a:pt x="2652165" y="566478"/>
                  <a:pt x="2700232" y="596447"/>
                </a:cubicBezTo>
                <a:cubicBezTo>
                  <a:pt x="3031809" y="-333533"/>
                  <a:pt x="3671579" y="-153955"/>
                  <a:pt x="3896642" y="981323"/>
                </a:cubicBezTo>
                <a:cubicBezTo>
                  <a:pt x="3961367" y="1307811"/>
                  <a:pt x="3980866" y="1674536"/>
                  <a:pt x="3952346" y="2028935"/>
                </a:cubicBezTo>
                <a:cubicBezTo>
                  <a:pt x="3897716" y="2707776"/>
                  <a:pt x="3682190" y="3209285"/>
                  <a:pt x="3420430" y="3365926"/>
                </a:cubicBezTo>
                <a:cubicBezTo>
                  <a:pt x="3419462" y="3390971"/>
                  <a:pt x="3417429" y="3415630"/>
                  <a:pt x="3415153" y="3439927"/>
                </a:cubicBezTo>
                <a:cubicBezTo>
                  <a:pt x="3349316" y="3791807"/>
                  <a:pt x="3159573" y="3966649"/>
                  <a:pt x="2880394" y="3966649"/>
                </a:cubicBezTo>
                <a:lnTo>
                  <a:pt x="1083079" y="3966649"/>
                </a:lnTo>
                <a:cubicBezTo>
                  <a:pt x="803900" y="3966649"/>
                  <a:pt x="599527" y="3738450"/>
                  <a:pt x="548321" y="3439927"/>
                </a:cubicBezTo>
                <a:lnTo>
                  <a:pt x="543282" y="3371180"/>
                </a:lnTo>
                <a:cubicBezTo>
                  <a:pt x="282161" y="3213580"/>
                  <a:pt x="67310" y="2712653"/>
                  <a:pt x="12778" y="2035030"/>
                </a:cubicBezTo>
                <a:cubicBezTo>
                  <a:pt x="-15742" y="1680631"/>
                  <a:pt x="3757" y="1313906"/>
                  <a:pt x="68482" y="987418"/>
                </a:cubicBezTo>
                <a:cubicBezTo>
                  <a:pt x="291713" y="-138620"/>
                  <a:pt x="922929" y="-324452"/>
                  <a:pt x="1257103" y="579942"/>
                </a:cubicBezTo>
                <a:cubicBezTo>
                  <a:pt x="1301771" y="548833"/>
                  <a:pt x="1350937" y="522322"/>
                  <a:pt x="1403563" y="499160"/>
                </a:cubicBezTo>
                <a:cubicBezTo>
                  <a:pt x="1440713" y="218741"/>
                  <a:pt x="1680131" y="2603"/>
                  <a:pt x="1971058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Oval 1">
            <a:extLst>
              <a:ext uri="{FF2B5EF4-FFF2-40B4-BE49-F238E27FC236}">
                <a16:creationId xmlns:a16="http://schemas.microsoft.com/office/drawing/2014/main" xmlns="" id="{95E66D4B-2444-4DCD-99AD-DD0A40128938}"/>
              </a:ext>
            </a:extLst>
          </p:cNvPr>
          <p:cNvSpPr/>
          <p:nvPr/>
        </p:nvSpPr>
        <p:spPr>
          <a:xfrm>
            <a:off x="4190947" y="3974579"/>
            <a:ext cx="210257" cy="26871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397BC051-00FB-42CA-972A-4D6B8B7643DA}"/>
              </a:ext>
            </a:extLst>
          </p:cNvPr>
          <p:cNvGrpSpPr/>
          <p:nvPr/>
        </p:nvGrpSpPr>
        <p:grpSpPr>
          <a:xfrm>
            <a:off x="3496929" y="3356596"/>
            <a:ext cx="227627" cy="229149"/>
            <a:chOff x="2612260" y="1422267"/>
            <a:chExt cx="3975964" cy="4002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7" name="Rectangle 4">
              <a:extLst>
                <a:ext uri="{FF2B5EF4-FFF2-40B4-BE49-F238E27FC236}">
                  <a16:creationId xmlns:a16="http://schemas.microsoft.com/office/drawing/2014/main" xmlns="" id="{01011F4B-95D8-4F83-A805-F82AA8A527EE}"/>
                </a:ext>
              </a:extLst>
            </p:cNvPr>
            <p:cNvSpPr/>
            <p:nvPr/>
          </p:nvSpPr>
          <p:spPr>
            <a:xfrm>
              <a:off x="2612348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8" name="Parallelogram 6">
              <a:extLst>
                <a:ext uri="{FF2B5EF4-FFF2-40B4-BE49-F238E27FC236}">
                  <a16:creationId xmlns:a16="http://schemas.microsoft.com/office/drawing/2014/main" xmlns="" id="{33C0832B-B28F-4158-AC30-D6F35CA52FA5}"/>
                </a:ext>
              </a:extLst>
            </p:cNvPr>
            <p:cNvSpPr/>
            <p:nvPr/>
          </p:nvSpPr>
          <p:spPr>
            <a:xfrm rot="626696">
              <a:off x="2769338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99" name="Parallelogram 6">
              <a:extLst>
                <a:ext uri="{FF2B5EF4-FFF2-40B4-BE49-F238E27FC236}">
                  <a16:creationId xmlns:a16="http://schemas.microsoft.com/office/drawing/2014/main" xmlns="" id="{4572C210-53CC-411B-8363-8716A6738D80}"/>
                </a:ext>
              </a:extLst>
            </p:cNvPr>
            <p:cNvSpPr/>
            <p:nvPr/>
          </p:nvSpPr>
          <p:spPr>
            <a:xfrm rot="556271">
              <a:off x="2952738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0" name="Parallelogram 6">
              <a:extLst>
                <a:ext uri="{FF2B5EF4-FFF2-40B4-BE49-F238E27FC236}">
                  <a16:creationId xmlns:a16="http://schemas.microsoft.com/office/drawing/2014/main" xmlns="" id="{EEEA0D00-0386-440F-BE3B-F1E26C490CAF}"/>
                </a:ext>
              </a:extLst>
            </p:cNvPr>
            <p:cNvSpPr/>
            <p:nvPr/>
          </p:nvSpPr>
          <p:spPr>
            <a:xfrm rot="556271">
              <a:off x="3148723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1" name="Parallelogram 6">
              <a:extLst>
                <a:ext uri="{FF2B5EF4-FFF2-40B4-BE49-F238E27FC236}">
                  <a16:creationId xmlns:a16="http://schemas.microsoft.com/office/drawing/2014/main" xmlns="" id="{F66AC05B-58C5-4774-8DF2-A1770655E721}"/>
                </a:ext>
              </a:extLst>
            </p:cNvPr>
            <p:cNvSpPr/>
            <p:nvPr/>
          </p:nvSpPr>
          <p:spPr>
            <a:xfrm rot="556271">
              <a:off x="3377117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2" name="Rectangle 4">
              <a:extLst>
                <a:ext uri="{FF2B5EF4-FFF2-40B4-BE49-F238E27FC236}">
                  <a16:creationId xmlns:a16="http://schemas.microsoft.com/office/drawing/2014/main" xmlns="" id="{65FF35F0-8C38-4A60-AF9C-CF2696B3C702}"/>
                </a:ext>
              </a:extLst>
            </p:cNvPr>
            <p:cNvSpPr/>
            <p:nvPr/>
          </p:nvSpPr>
          <p:spPr>
            <a:xfrm>
              <a:off x="3707740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3" name="Parallelogram 6">
              <a:extLst>
                <a:ext uri="{FF2B5EF4-FFF2-40B4-BE49-F238E27FC236}">
                  <a16:creationId xmlns:a16="http://schemas.microsoft.com/office/drawing/2014/main" xmlns="" id="{A04DDB6E-328F-4B08-BFC9-6DD6FC2BACA3}"/>
                </a:ext>
              </a:extLst>
            </p:cNvPr>
            <p:cNvSpPr/>
            <p:nvPr/>
          </p:nvSpPr>
          <p:spPr>
            <a:xfrm rot="626696">
              <a:off x="3864730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4" name="Parallelogram 6">
              <a:extLst>
                <a:ext uri="{FF2B5EF4-FFF2-40B4-BE49-F238E27FC236}">
                  <a16:creationId xmlns:a16="http://schemas.microsoft.com/office/drawing/2014/main" xmlns="" id="{A497A158-D6B6-4ACA-B063-049CD4194326}"/>
                </a:ext>
              </a:extLst>
            </p:cNvPr>
            <p:cNvSpPr/>
            <p:nvPr/>
          </p:nvSpPr>
          <p:spPr>
            <a:xfrm rot="556271">
              <a:off x="4048130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5" name="Parallelogram 6">
              <a:extLst>
                <a:ext uri="{FF2B5EF4-FFF2-40B4-BE49-F238E27FC236}">
                  <a16:creationId xmlns:a16="http://schemas.microsoft.com/office/drawing/2014/main" xmlns="" id="{2606CDF8-AD9D-4AC7-B2FA-8187D2AC2C55}"/>
                </a:ext>
              </a:extLst>
            </p:cNvPr>
            <p:cNvSpPr/>
            <p:nvPr/>
          </p:nvSpPr>
          <p:spPr>
            <a:xfrm rot="556271">
              <a:off x="4244115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6" name="Parallelogram 6">
              <a:extLst>
                <a:ext uri="{FF2B5EF4-FFF2-40B4-BE49-F238E27FC236}">
                  <a16:creationId xmlns:a16="http://schemas.microsoft.com/office/drawing/2014/main" xmlns="" id="{97021787-F97B-41AB-8544-CB00DC7FDD98}"/>
                </a:ext>
              </a:extLst>
            </p:cNvPr>
            <p:cNvSpPr/>
            <p:nvPr/>
          </p:nvSpPr>
          <p:spPr>
            <a:xfrm rot="556271">
              <a:off x="4472509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7" name="Rectangle 4">
              <a:extLst>
                <a:ext uri="{FF2B5EF4-FFF2-40B4-BE49-F238E27FC236}">
                  <a16:creationId xmlns:a16="http://schemas.microsoft.com/office/drawing/2014/main" xmlns="" id="{38C7DC16-282D-452E-A5D8-34632055DB8A}"/>
                </a:ext>
              </a:extLst>
            </p:cNvPr>
            <p:cNvSpPr/>
            <p:nvPr/>
          </p:nvSpPr>
          <p:spPr>
            <a:xfrm>
              <a:off x="4745338" y="2808071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8" name="Parallelogram 6">
              <a:extLst>
                <a:ext uri="{FF2B5EF4-FFF2-40B4-BE49-F238E27FC236}">
                  <a16:creationId xmlns:a16="http://schemas.microsoft.com/office/drawing/2014/main" xmlns="" id="{A848C1F7-39F9-4224-B192-2252169340AF}"/>
                </a:ext>
              </a:extLst>
            </p:cNvPr>
            <p:cNvSpPr/>
            <p:nvPr/>
          </p:nvSpPr>
          <p:spPr>
            <a:xfrm rot="626696">
              <a:off x="4902328" y="1466748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09" name="Parallelogram 6">
              <a:extLst>
                <a:ext uri="{FF2B5EF4-FFF2-40B4-BE49-F238E27FC236}">
                  <a16:creationId xmlns:a16="http://schemas.microsoft.com/office/drawing/2014/main" xmlns="" id="{BBFE69D4-532E-4B23-B350-06D377DD868F}"/>
                </a:ext>
              </a:extLst>
            </p:cNvPr>
            <p:cNvSpPr/>
            <p:nvPr/>
          </p:nvSpPr>
          <p:spPr>
            <a:xfrm rot="556271">
              <a:off x="5085728" y="1550921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0" name="Parallelogram 6">
              <a:extLst>
                <a:ext uri="{FF2B5EF4-FFF2-40B4-BE49-F238E27FC236}">
                  <a16:creationId xmlns:a16="http://schemas.microsoft.com/office/drawing/2014/main" xmlns="" id="{D0BBF20B-E17B-49D5-88B8-5E573B4325F6}"/>
                </a:ext>
              </a:extLst>
            </p:cNvPr>
            <p:cNvSpPr/>
            <p:nvPr/>
          </p:nvSpPr>
          <p:spPr>
            <a:xfrm rot="556271">
              <a:off x="5281713" y="1545177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1" name="Parallelogram 6">
              <a:extLst>
                <a:ext uri="{FF2B5EF4-FFF2-40B4-BE49-F238E27FC236}">
                  <a16:creationId xmlns:a16="http://schemas.microsoft.com/office/drawing/2014/main" xmlns="" id="{CA27F221-40B3-4A2A-89FB-F3AAD145B6AC}"/>
                </a:ext>
              </a:extLst>
            </p:cNvPr>
            <p:cNvSpPr/>
            <p:nvPr/>
          </p:nvSpPr>
          <p:spPr>
            <a:xfrm rot="556271">
              <a:off x="5510107" y="1506879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2" name="Rectangle 7">
              <a:extLst>
                <a:ext uri="{FF2B5EF4-FFF2-40B4-BE49-F238E27FC236}">
                  <a16:creationId xmlns:a16="http://schemas.microsoft.com/office/drawing/2014/main" xmlns="" id="{BD637137-08BF-48A1-BEF8-F7020FB841C9}"/>
                </a:ext>
              </a:extLst>
            </p:cNvPr>
            <p:cNvSpPr/>
            <p:nvPr/>
          </p:nvSpPr>
          <p:spPr>
            <a:xfrm>
              <a:off x="5546983" y="1701466"/>
              <a:ext cx="1041241" cy="3655127"/>
            </a:xfrm>
            <a:custGeom>
              <a:avLst/>
              <a:gdLst>
                <a:gd name="connsiteX0" fmla="*/ 0 w 1468152"/>
                <a:gd name="connsiteY0" fmla="*/ 0 h 2491345"/>
                <a:gd name="connsiteX1" fmla="*/ 1468152 w 1468152"/>
                <a:gd name="connsiteY1" fmla="*/ 0 h 2491345"/>
                <a:gd name="connsiteX2" fmla="*/ 1468152 w 1468152"/>
                <a:gd name="connsiteY2" fmla="*/ 2491345 h 2491345"/>
                <a:gd name="connsiteX3" fmla="*/ 0 w 1468152"/>
                <a:gd name="connsiteY3" fmla="*/ 2491345 h 2491345"/>
                <a:gd name="connsiteX4" fmla="*/ 0 w 1468152"/>
                <a:gd name="connsiteY4" fmla="*/ 0 h 2491345"/>
                <a:gd name="connsiteX0" fmla="*/ 0 w 1468152"/>
                <a:gd name="connsiteY0" fmla="*/ 1163782 h 3655127"/>
                <a:gd name="connsiteX1" fmla="*/ 1266272 w 1468152"/>
                <a:gd name="connsiteY1" fmla="*/ 0 h 3655127"/>
                <a:gd name="connsiteX2" fmla="*/ 1468152 w 1468152"/>
                <a:gd name="connsiteY2" fmla="*/ 3655127 h 3655127"/>
                <a:gd name="connsiteX3" fmla="*/ 0 w 1468152"/>
                <a:gd name="connsiteY3" fmla="*/ 3655127 h 3655127"/>
                <a:gd name="connsiteX4" fmla="*/ 0 w 146815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18770 w 1266272"/>
                <a:gd name="connsiteY2" fmla="*/ 3073236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06895 w 1266272"/>
                <a:gd name="connsiteY2" fmla="*/ 2420093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328" h="3655127">
                  <a:moveTo>
                    <a:pt x="19056" y="1163782"/>
                  </a:moveTo>
                  <a:cubicBezTo>
                    <a:pt x="429272" y="740229"/>
                    <a:pt x="863237" y="387927"/>
                    <a:pt x="1285328" y="0"/>
                  </a:cubicBezTo>
                  <a:lnTo>
                    <a:pt x="1225951" y="2420093"/>
                  </a:lnTo>
                  <a:cubicBezTo>
                    <a:pt x="823653" y="2831771"/>
                    <a:pt x="445104" y="3279075"/>
                    <a:pt x="19056" y="3655127"/>
                  </a:cubicBezTo>
                  <a:cubicBezTo>
                    <a:pt x="20648" y="2837846"/>
                    <a:pt x="-1511" y="1973062"/>
                    <a:pt x="81" y="1155781"/>
                  </a:cubicBezTo>
                  <a:lnTo>
                    <a:pt x="19056" y="11637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3" name="Rectangle 4">
              <a:extLst>
                <a:ext uri="{FF2B5EF4-FFF2-40B4-BE49-F238E27FC236}">
                  <a16:creationId xmlns:a16="http://schemas.microsoft.com/office/drawing/2014/main" xmlns="" id="{2554CA53-019F-413F-A7B2-58FD72C7B187}"/>
                </a:ext>
              </a:extLst>
            </p:cNvPr>
            <p:cNvSpPr/>
            <p:nvPr/>
          </p:nvSpPr>
          <p:spPr>
            <a:xfrm>
              <a:off x="2612260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4" name="Rectangle 4">
              <a:extLst>
                <a:ext uri="{FF2B5EF4-FFF2-40B4-BE49-F238E27FC236}">
                  <a16:creationId xmlns:a16="http://schemas.microsoft.com/office/drawing/2014/main" xmlns="" id="{54C68A2D-2C11-4936-8B35-D0CB5FA4FA00}"/>
                </a:ext>
              </a:extLst>
            </p:cNvPr>
            <p:cNvSpPr/>
            <p:nvPr/>
          </p:nvSpPr>
          <p:spPr>
            <a:xfrm>
              <a:off x="3701334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5" name="Rectangle 4">
              <a:extLst>
                <a:ext uri="{FF2B5EF4-FFF2-40B4-BE49-F238E27FC236}">
                  <a16:creationId xmlns:a16="http://schemas.microsoft.com/office/drawing/2014/main" xmlns="" id="{5BD436A2-921E-4649-9FAF-567D7544AFD0}"/>
                </a:ext>
              </a:extLst>
            </p:cNvPr>
            <p:cNvSpPr/>
            <p:nvPr/>
          </p:nvSpPr>
          <p:spPr>
            <a:xfrm>
              <a:off x="4751848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6" name="Rectangle 4">
              <a:extLst>
                <a:ext uri="{FF2B5EF4-FFF2-40B4-BE49-F238E27FC236}">
                  <a16:creationId xmlns:a16="http://schemas.microsoft.com/office/drawing/2014/main" xmlns="" id="{E0585EF9-9620-49D2-9502-F3C8ADECD5FF}"/>
                </a:ext>
              </a:extLst>
            </p:cNvPr>
            <p:cNvSpPr/>
            <p:nvPr/>
          </p:nvSpPr>
          <p:spPr>
            <a:xfrm>
              <a:off x="2612260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7" name="Rectangle 4">
              <a:extLst>
                <a:ext uri="{FF2B5EF4-FFF2-40B4-BE49-F238E27FC236}">
                  <a16:creationId xmlns:a16="http://schemas.microsoft.com/office/drawing/2014/main" xmlns="" id="{0AE89FB4-54A1-4819-8058-4B19DA89E50E}"/>
                </a:ext>
              </a:extLst>
            </p:cNvPr>
            <p:cNvSpPr/>
            <p:nvPr/>
          </p:nvSpPr>
          <p:spPr>
            <a:xfrm>
              <a:off x="3701334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18" name="Rectangle 4">
              <a:extLst>
                <a:ext uri="{FF2B5EF4-FFF2-40B4-BE49-F238E27FC236}">
                  <a16:creationId xmlns:a16="http://schemas.microsoft.com/office/drawing/2014/main" xmlns="" id="{631160CD-6F3A-43E0-BCB5-2258683ED296}"/>
                </a:ext>
              </a:extLst>
            </p:cNvPr>
            <p:cNvSpPr/>
            <p:nvPr/>
          </p:nvSpPr>
          <p:spPr>
            <a:xfrm>
              <a:off x="4751848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xmlns="" id="{7E613703-B38B-4B24-8038-5B6F71374A9C}"/>
              </a:ext>
            </a:extLst>
          </p:cNvPr>
          <p:cNvGrpSpPr/>
          <p:nvPr/>
        </p:nvGrpSpPr>
        <p:grpSpPr>
          <a:xfrm>
            <a:off x="2843746" y="3476395"/>
            <a:ext cx="226890" cy="226557"/>
            <a:chOff x="2611714" y="1452659"/>
            <a:chExt cx="3963104" cy="3957283"/>
          </a:xfrm>
          <a:solidFill>
            <a:schemeClr val="accent5"/>
          </a:solidFill>
        </p:grpSpPr>
        <p:sp>
          <p:nvSpPr>
            <p:cNvPr id="120" name="Round Same Side Corner Rectangle 4">
              <a:extLst>
                <a:ext uri="{FF2B5EF4-FFF2-40B4-BE49-F238E27FC236}">
                  <a16:creationId xmlns:a16="http://schemas.microsoft.com/office/drawing/2014/main" xmlns="" id="{866588ED-CA8C-4390-B2B2-7D87BB7F7F09}"/>
                </a:ext>
              </a:extLst>
            </p:cNvPr>
            <p:cNvSpPr/>
            <p:nvPr/>
          </p:nvSpPr>
          <p:spPr>
            <a:xfrm rot="5400000">
              <a:off x="3996576" y="67797"/>
              <a:ext cx="1193379" cy="3963104"/>
            </a:xfrm>
            <a:custGeom>
              <a:avLst/>
              <a:gdLst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4005634 h 4005634"/>
                <a:gd name="connsiteX7" fmla="*/ 0 w 792088"/>
                <a:gd name="connsiteY7" fmla="*/ 259607 h 4005634"/>
                <a:gd name="connsiteX8" fmla="*/ 259607 w 792088"/>
                <a:gd name="connsiteY8" fmla="*/ 0 h 4005634"/>
                <a:gd name="connsiteX0" fmla="*/ 270239 w 802720"/>
                <a:gd name="connsiteY0" fmla="*/ 0 h 4005634"/>
                <a:gd name="connsiteX1" fmla="*/ 543113 w 802720"/>
                <a:gd name="connsiteY1" fmla="*/ 0 h 4005634"/>
                <a:gd name="connsiteX2" fmla="*/ 802720 w 802720"/>
                <a:gd name="connsiteY2" fmla="*/ 259607 h 4005634"/>
                <a:gd name="connsiteX3" fmla="*/ 802720 w 802720"/>
                <a:gd name="connsiteY3" fmla="*/ 4005634 h 4005634"/>
                <a:gd name="connsiteX4" fmla="*/ 802720 w 802720"/>
                <a:gd name="connsiteY4" fmla="*/ 4005634 h 4005634"/>
                <a:gd name="connsiteX5" fmla="*/ 10632 w 802720"/>
                <a:gd name="connsiteY5" fmla="*/ 4005634 h 4005634"/>
                <a:gd name="connsiteX6" fmla="*/ 0 w 802720"/>
                <a:gd name="connsiteY6" fmla="*/ 3590965 h 4005634"/>
                <a:gd name="connsiteX7" fmla="*/ 10632 w 802720"/>
                <a:gd name="connsiteY7" fmla="*/ 259607 h 4005634"/>
                <a:gd name="connsiteX8" fmla="*/ 270239 w 802720"/>
                <a:gd name="connsiteY8" fmla="*/ 0 h 4005634"/>
                <a:gd name="connsiteX0" fmla="*/ 280872 w 813353"/>
                <a:gd name="connsiteY0" fmla="*/ 0 h 4005634"/>
                <a:gd name="connsiteX1" fmla="*/ 553746 w 813353"/>
                <a:gd name="connsiteY1" fmla="*/ 0 h 4005634"/>
                <a:gd name="connsiteX2" fmla="*/ 813353 w 813353"/>
                <a:gd name="connsiteY2" fmla="*/ 259607 h 4005634"/>
                <a:gd name="connsiteX3" fmla="*/ 813353 w 813353"/>
                <a:gd name="connsiteY3" fmla="*/ 4005634 h 4005634"/>
                <a:gd name="connsiteX4" fmla="*/ 813353 w 813353"/>
                <a:gd name="connsiteY4" fmla="*/ 4005634 h 4005634"/>
                <a:gd name="connsiteX5" fmla="*/ 21265 w 813353"/>
                <a:gd name="connsiteY5" fmla="*/ 4005634 h 4005634"/>
                <a:gd name="connsiteX6" fmla="*/ 0 w 813353"/>
                <a:gd name="connsiteY6" fmla="*/ 3590965 h 4005634"/>
                <a:gd name="connsiteX7" fmla="*/ 21265 w 813353"/>
                <a:gd name="connsiteY7" fmla="*/ 259607 h 4005634"/>
                <a:gd name="connsiteX8" fmla="*/ 280872 w 813353"/>
                <a:gd name="connsiteY8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88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90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16266"/>
                <a:gd name="connsiteX1" fmla="*/ 532481 w 1004739"/>
                <a:gd name="connsiteY1" fmla="*/ 0 h 4016266"/>
                <a:gd name="connsiteX2" fmla="*/ 792088 w 1004739"/>
                <a:gd name="connsiteY2" fmla="*/ 259607 h 4016266"/>
                <a:gd name="connsiteX3" fmla="*/ 802725 w 1004739"/>
                <a:gd name="connsiteY3" fmla="*/ 4016266 h 4016266"/>
                <a:gd name="connsiteX4" fmla="*/ 1004739 w 1004739"/>
                <a:gd name="connsiteY4" fmla="*/ 3941839 h 4016266"/>
                <a:gd name="connsiteX5" fmla="*/ 10633 w 1004739"/>
                <a:gd name="connsiteY5" fmla="*/ 3101867 h 4016266"/>
                <a:gd name="connsiteX6" fmla="*/ 0 w 1004739"/>
                <a:gd name="connsiteY6" fmla="*/ 259607 h 4016266"/>
                <a:gd name="connsiteX7" fmla="*/ 259607 w 1004739"/>
                <a:gd name="connsiteY7" fmla="*/ 0 h 4016266"/>
                <a:gd name="connsiteX0" fmla="*/ 259607 w 1040242"/>
                <a:gd name="connsiteY0" fmla="*/ 0 h 3941839"/>
                <a:gd name="connsiteX1" fmla="*/ 532481 w 1040242"/>
                <a:gd name="connsiteY1" fmla="*/ 0 h 3941839"/>
                <a:gd name="connsiteX2" fmla="*/ 792088 w 1040242"/>
                <a:gd name="connsiteY2" fmla="*/ 259607 h 3941839"/>
                <a:gd name="connsiteX3" fmla="*/ 1004739 w 1040242"/>
                <a:gd name="connsiteY3" fmla="*/ 3941839 h 3941839"/>
                <a:gd name="connsiteX4" fmla="*/ 10633 w 1040242"/>
                <a:gd name="connsiteY4" fmla="*/ 3101867 h 3941839"/>
                <a:gd name="connsiteX5" fmla="*/ 0 w 1040242"/>
                <a:gd name="connsiteY5" fmla="*/ 259607 h 3941839"/>
                <a:gd name="connsiteX6" fmla="*/ 259607 w 1040242"/>
                <a:gd name="connsiteY6" fmla="*/ 0 h 3941839"/>
                <a:gd name="connsiteX0" fmla="*/ 259607 w 1384020"/>
                <a:gd name="connsiteY0" fmla="*/ 0 h 3984369"/>
                <a:gd name="connsiteX1" fmla="*/ 532481 w 1384020"/>
                <a:gd name="connsiteY1" fmla="*/ 0 h 3984369"/>
                <a:gd name="connsiteX2" fmla="*/ 792088 w 1384020"/>
                <a:gd name="connsiteY2" fmla="*/ 259607 h 3984369"/>
                <a:gd name="connsiteX3" fmla="*/ 1366248 w 1384020"/>
                <a:gd name="connsiteY3" fmla="*/ 3984369 h 3984369"/>
                <a:gd name="connsiteX4" fmla="*/ 10633 w 1384020"/>
                <a:gd name="connsiteY4" fmla="*/ 3101867 h 3984369"/>
                <a:gd name="connsiteX5" fmla="*/ 0 w 1384020"/>
                <a:gd name="connsiteY5" fmla="*/ 259607 h 3984369"/>
                <a:gd name="connsiteX6" fmla="*/ 259607 w 1384020"/>
                <a:gd name="connsiteY6" fmla="*/ 0 h 3984369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48583"/>
                <a:gd name="connsiteY0" fmla="*/ 0 h 3963104"/>
                <a:gd name="connsiteX1" fmla="*/ 532481 w 1148583"/>
                <a:gd name="connsiteY1" fmla="*/ 0 h 3963104"/>
                <a:gd name="connsiteX2" fmla="*/ 792088 w 1148583"/>
                <a:gd name="connsiteY2" fmla="*/ 259607 h 3963104"/>
                <a:gd name="connsiteX3" fmla="*/ 1121701 w 1148583"/>
                <a:gd name="connsiteY3" fmla="*/ 3963104 h 3963104"/>
                <a:gd name="connsiteX4" fmla="*/ 10633 w 1148583"/>
                <a:gd name="connsiteY4" fmla="*/ 3101867 h 3963104"/>
                <a:gd name="connsiteX5" fmla="*/ 0 w 1148583"/>
                <a:gd name="connsiteY5" fmla="*/ 259607 h 3963104"/>
                <a:gd name="connsiteX6" fmla="*/ 259607 w 1148583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210113"/>
                <a:gd name="connsiteY0" fmla="*/ 0 h 3963640"/>
                <a:gd name="connsiteX1" fmla="*/ 564605 w 1210113"/>
                <a:gd name="connsiteY1" fmla="*/ 0 h 3963640"/>
                <a:gd name="connsiteX2" fmla="*/ 824212 w 1210113"/>
                <a:gd name="connsiteY2" fmla="*/ 259607 h 3963640"/>
                <a:gd name="connsiteX3" fmla="*/ 1153825 w 1210113"/>
                <a:gd name="connsiteY3" fmla="*/ 3963104 h 3963640"/>
                <a:gd name="connsiteX4" fmla="*/ 228 w 1210113"/>
                <a:gd name="connsiteY4" fmla="*/ 2867951 h 3963640"/>
                <a:gd name="connsiteX5" fmla="*/ 32124 w 1210113"/>
                <a:gd name="connsiteY5" fmla="*/ 259607 h 3963640"/>
                <a:gd name="connsiteX6" fmla="*/ 291731 w 1210113"/>
                <a:gd name="connsiteY6" fmla="*/ 0 h 3963640"/>
                <a:gd name="connsiteX0" fmla="*/ 291731 w 1202597"/>
                <a:gd name="connsiteY0" fmla="*/ 0 h 3963104"/>
                <a:gd name="connsiteX1" fmla="*/ 564605 w 1202597"/>
                <a:gd name="connsiteY1" fmla="*/ 0 h 3963104"/>
                <a:gd name="connsiteX2" fmla="*/ 824212 w 1202597"/>
                <a:gd name="connsiteY2" fmla="*/ 259607 h 3963104"/>
                <a:gd name="connsiteX3" fmla="*/ 865240 w 1202597"/>
                <a:gd name="connsiteY3" fmla="*/ 2853423 h 3963104"/>
                <a:gd name="connsiteX4" fmla="*/ 1153825 w 1202597"/>
                <a:gd name="connsiteY4" fmla="*/ 3963104 h 3963104"/>
                <a:gd name="connsiteX5" fmla="*/ 228 w 1202597"/>
                <a:gd name="connsiteY5" fmla="*/ 2867951 h 3963104"/>
                <a:gd name="connsiteX6" fmla="*/ 32124 w 1202597"/>
                <a:gd name="connsiteY6" fmla="*/ 259607 h 3963104"/>
                <a:gd name="connsiteX7" fmla="*/ 291731 w 1202597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100"/>
                <a:gd name="connsiteY0" fmla="*/ 0 h 3963104"/>
                <a:gd name="connsiteX1" fmla="*/ 564605 w 1195100"/>
                <a:gd name="connsiteY1" fmla="*/ 0 h 3963104"/>
                <a:gd name="connsiteX2" fmla="*/ 824212 w 1195100"/>
                <a:gd name="connsiteY2" fmla="*/ 259607 h 3963104"/>
                <a:gd name="connsiteX3" fmla="*/ 833342 w 1195100"/>
                <a:gd name="connsiteY3" fmla="*/ 2864055 h 3963104"/>
                <a:gd name="connsiteX4" fmla="*/ 1153825 w 1195100"/>
                <a:gd name="connsiteY4" fmla="*/ 3963104 h 3963104"/>
                <a:gd name="connsiteX5" fmla="*/ 228 w 1195100"/>
                <a:gd name="connsiteY5" fmla="*/ 2867951 h 3963104"/>
                <a:gd name="connsiteX6" fmla="*/ 32124 w 1195100"/>
                <a:gd name="connsiteY6" fmla="*/ 259607 h 3963104"/>
                <a:gd name="connsiteX7" fmla="*/ 291731 w 1195100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777"/>
                <a:gd name="connsiteY0" fmla="*/ 0 h 3963104"/>
                <a:gd name="connsiteX1" fmla="*/ 564605 w 1195777"/>
                <a:gd name="connsiteY1" fmla="*/ 0 h 3963104"/>
                <a:gd name="connsiteX2" fmla="*/ 824212 w 1195777"/>
                <a:gd name="connsiteY2" fmla="*/ 259607 h 3963104"/>
                <a:gd name="connsiteX3" fmla="*/ 843975 w 1195777"/>
                <a:gd name="connsiteY3" fmla="*/ 2832157 h 3963104"/>
                <a:gd name="connsiteX4" fmla="*/ 1153825 w 1195777"/>
                <a:gd name="connsiteY4" fmla="*/ 3963104 h 3963104"/>
                <a:gd name="connsiteX5" fmla="*/ 228 w 1195777"/>
                <a:gd name="connsiteY5" fmla="*/ 2867951 h 3963104"/>
                <a:gd name="connsiteX6" fmla="*/ 32124 w 1195777"/>
                <a:gd name="connsiteY6" fmla="*/ 259607 h 3963104"/>
                <a:gd name="connsiteX7" fmla="*/ 291731 w 1195777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79" h="3963104">
                  <a:moveTo>
                    <a:pt x="291731" y="0"/>
                  </a:moveTo>
                  <a:lnTo>
                    <a:pt x="564605" y="0"/>
                  </a:lnTo>
                  <a:cubicBezTo>
                    <a:pt x="707982" y="0"/>
                    <a:pt x="824212" y="116230"/>
                    <a:pt x="824212" y="259607"/>
                  </a:cubicBezTo>
                  <a:cubicBezTo>
                    <a:pt x="812311" y="1450613"/>
                    <a:pt x="789639" y="1742312"/>
                    <a:pt x="804710" y="2820937"/>
                  </a:cubicBezTo>
                  <a:cubicBezTo>
                    <a:pt x="785221" y="3416922"/>
                    <a:pt x="1344067" y="3958911"/>
                    <a:pt x="1153825" y="3963104"/>
                  </a:cubicBezTo>
                  <a:cubicBezTo>
                    <a:pt x="691323" y="3853235"/>
                    <a:pt x="5536" y="3498816"/>
                    <a:pt x="228" y="2867951"/>
                  </a:cubicBezTo>
                  <a:cubicBezTo>
                    <a:pt x="-3316" y="1920531"/>
                    <a:pt x="35668" y="1207027"/>
                    <a:pt x="32124" y="259607"/>
                  </a:cubicBezTo>
                  <a:cubicBezTo>
                    <a:pt x="32124" y="116230"/>
                    <a:pt x="148354" y="0"/>
                    <a:pt x="2917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1" name="Round Same Side Corner Rectangle 6">
              <a:extLst>
                <a:ext uri="{FF2B5EF4-FFF2-40B4-BE49-F238E27FC236}">
                  <a16:creationId xmlns:a16="http://schemas.microsoft.com/office/drawing/2014/main" xmlns="" id="{6153F611-2939-4AFD-8260-0C840F010A03}"/>
                </a:ext>
              </a:extLst>
            </p:cNvPr>
            <p:cNvSpPr/>
            <p:nvPr/>
          </p:nvSpPr>
          <p:spPr>
            <a:xfrm rot="10800000">
              <a:off x="3313887" y="2197644"/>
              <a:ext cx="970080" cy="3202984"/>
            </a:xfrm>
            <a:custGeom>
              <a:avLst/>
              <a:gdLst>
                <a:gd name="connsiteX0" fmla="*/ 387196 w 792088"/>
                <a:gd name="connsiteY0" fmla="*/ 0 h 2736304"/>
                <a:gd name="connsiteX1" fmla="*/ 404892 w 792088"/>
                <a:gd name="connsiteY1" fmla="*/ 0 h 2736304"/>
                <a:gd name="connsiteX2" fmla="*/ 792088 w 792088"/>
                <a:gd name="connsiteY2" fmla="*/ 387196 h 2736304"/>
                <a:gd name="connsiteX3" fmla="*/ 792088 w 792088"/>
                <a:gd name="connsiteY3" fmla="*/ 2736304 h 2736304"/>
                <a:gd name="connsiteX4" fmla="*/ 792088 w 792088"/>
                <a:gd name="connsiteY4" fmla="*/ 2736304 h 2736304"/>
                <a:gd name="connsiteX5" fmla="*/ 0 w 792088"/>
                <a:gd name="connsiteY5" fmla="*/ 2736304 h 2736304"/>
                <a:gd name="connsiteX6" fmla="*/ 0 w 792088"/>
                <a:gd name="connsiteY6" fmla="*/ 2736304 h 2736304"/>
                <a:gd name="connsiteX7" fmla="*/ 0 w 792088"/>
                <a:gd name="connsiteY7" fmla="*/ 387196 h 2736304"/>
                <a:gd name="connsiteX8" fmla="*/ 387196 w 792088"/>
                <a:gd name="connsiteY8" fmla="*/ 0 h 273630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898729"/>
                <a:gd name="connsiteY0" fmla="*/ 0 h 3236034"/>
                <a:gd name="connsiteX1" fmla="*/ 755766 w 898729"/>
                <a:gd name="connsiteY1" fmla="*/ 202018 h 3236034"/>
                <a:gd name="connsiteX2" fmla="*/ 792088 w 898729"/>
                <a:gd name="connsiteY2" fmla="*/ 886926 h 3236034"/>
                <a:gd name="connsiteX3" fmla="*/ 792088 w 898729"/>
                <a:gd name="connsiteY3" fmla="*/ 3236034 h 3236034"/>
                <a:gd name="connsiteX4" fmla="*/ 792088 w 898729"/>
                <a:gd name="connsiteY4" fmla="*/ 3236034 h 3236034"/>
                <a:gd name="connsiteX5" fmla="*/ 0 w 898729"/>
                <a:gd name="connsiteY5" fmla="*/ 3236034 h 3236034"/>
                <a:gd name="connsiteX6" fmla="*/ 0 w 898729"/>
                <a:gd name="connsiteY6" fmla="*/ 3236034 h 3236034"/>
                <a:gd name="connsiteX7" fmla="*/ 0 w 898729"/>
                <a:gd name="connsiteY7" fmla="*/ 886926 h 3236034"/>
                <a:gd name="connsiteX8" fmla="*/ 397829 w 898729"/>
                <a:gd name="connsiteY8" fmla="*/ 0 h 3236034"/>
                <a:gd name="connsiteX0" fmla="*/ 397829 w 901981"/>
                <a:gd name="connsiteY0" fmla="*/ 0 h 3236034"/>
                <a:gd name="connsiteX1" fmla="*/ 755766 w 901981"/>
                <a:gd name="connsiteY1" fmla="*/ 202018 h 3236034"/>
                <a:gd name="connsiteX2" fmla="*/ 802721 w 901981"/>
                <a:gd name="connsiteY2" fmla="*/ 1099577 h 3236034"/>
                <a:gd name="connsiteX3" fmla="*/ 792088 w 901981"/>
                <a:gd name="connsiteY3" fmla="*/ 3236034 h 3236034"/>
                <a:gd name="connsiteX4" fmla="*/ 792088 w 901981"/>
                <a:gd name="connsiteY4" fmla="*/ 3236034 h 3236034"/>
                <a:gd name="connsiteX5" fmla="*/ 0 w 901981"/>
                <a:gd name="connsiteY5" fmla="*/ 3236034 h 3236034"/>
                <a:gd name="connsiteX6" fmla="*/ 0 w 901981"/>
                <a:gd name="connsiteY6" fmla="*/ 3236034 h 3236034"/>
                <a:gd name="connsiteX7" fmla="*/ 0 w 901981"/>
                <a:gd name="connsiteY7" fmla="*/ 886926 h 3236034"/>
                <a:gd name="connsiteX8" fmla="*/ 397829 w 901981"/>
                <a:gd name="connsiteY8" fmla="*/ 0 h 3236034"/>
                <a:gd name="connsiteX0" fmla="*/ 397829 w 951558"/>
                <a:gd name="connsiteY0" fmla="*/ 0 h 3236034"/>
                <a:gd name="connsiteX1" fmla="*/ 755766 w 951558"/>
                <a:gd name="connsiteY1" fmla="*/ 202018 h 3236034"/>
                <a:gd name="connsiteX2" fmla="*/ 802721 w 951558"/>
                <a:gd name="connsiteY2" fmla="*/ 1099577 h 3236034"/>
                <a:gd name="connsiteX3" fmla="*/ 792088 w 951558"/>
                <a:gd name="connsiteY3" fmla="*/ 3236034 h 3236034"/>
                <a:gd name="connsiteX4" fmla="*/ 792088 w 951558"/>
                <a:gd name="connsiteY4" fmla="*/ 3236034 h 3236034"/>
                <a:gd name="connsiteX5" fmla="*/ 0 w 951558"/>
                <a:gd name="connsiteY5" fmla="*/ 3236034 h 3236034"/>
                <a:gd name="connsiteX6" fmla="*/ 0 w 951558"/>
                <a:gd name="connsiteY6" fmla="*/ 3236034 h 3236034"/>
                <a:gd name="connsiteX7" fmla="*/ 0 w 951558"/>
                <a:gd name="connsiteY7" fmla="*/ 886926 h 3236034"/>
                <a:gd name="connsiteX8" fmla="*/ 397829 w 951558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802721"/>
                <a:gd name="connsiteY0" fmla="*/ 0 h 3236034"/>
                <a:gd name="connsiteX1" fmla="*/ 802721 w 802721"/>
                <a:gd name="connsiteY1" fmla="*/ 1099577 h 3236034"/>
                <a:gd name="connsiteX2" fmla="*/ 792088 w 802721"/>
                <a:gd name="connsiteY2" fmla="*/ 3236034 h 3236034"/>
                <a:gd name="connsiteX3" fmla="*/ 792088 w 802721"/>
                <a:gd name="connsiteY3" fmla="*/ 3236034 h 3236034"/>
                <a:gd name="connsiteX4" fmla="*/ 0 w 802721"/>
                <a:gd name="connsiteY4" fmla="*/ 3236034 h 3236034"/>
                <a:gd name="connsiteX5" fmla="*/ 0 w 802721"/>
                <a:gd name="connsiteY5" fmla="*/ 3236034 h 3236034"/>
                <a:gd name="connsiteX6" fmla="*/ 0 w 802721"/>
                <a:gd name="connsiteY6" fmla="*/ 886926 h 3236034"/>
                <a:gd name="connsiteX7" fmla="*/ 397829 w 802721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117407"/>
                <a:gd name="connsiteY0" fmla="*/ 0 h 3236034"/>
                <a:gd name="connsiteX1" fmla="*/ 802721 w 1117407"/>
                <a:gd name="connsiteY1" fmla="*/ 1099577 h 3236034"/>
                <a:gd name="connsiteX2" fmla="*/ 792088 w 1117407"/>
                <a:gd name="connsiteY2" fmla="*/ 3236034 h 3236034"/>
                <a:gd name="connsiteX3" fmla="*/ 792088 w 1117407"/>
                <a:gd name="connsiteY3" fmla="*/ 3236034 h 3236034"/>
                <a:gd name="connsiteX4" fmla="*/ 0 w 1117407"/>
                <a:gd name="connsiteY4" fmla="*/ 3236034 h 3236034"/>
                <a:gd name="connsiteX5" fmla="*/ 0 w 1117407"/>
                <a:gd name="connsiteY5" fmla="*/ 3236034 h 3236034"/>
                <a:gd name="connsiteX6" fmla="*/ 0 w 1117407"/>
                <a:gd name="connsiteY6" fmla="*/ 886926 h 3236034"/>
                <a:gd name="connsiteX7" fmla="*/ 397829 w 1117407"/>
                <a:gd name="connsiteY7" fmla="*/ 0 h 3236034"/>
                <a:gd name="connsiteX0" fmla="*/ 397829 w 1125562"/>
                <a:gd name="connsiteY0" fmla="*/ 0 h 3236034"/>
                <a:gd name="connsiteX1" fmla="*/ 813354 w 1125562"/>
                <a:gd name="connsiteY1" fmla="*/ 1344126 h 3236034"/>
                <a:gd name="connsiteX2" fmla="*/ 792088 w 1125562"/>
                <a:gd name="connsiteY2" fmla="*/ 3236034 h 3236034"/>
                <a:gd name="connsiteX3" fmla="*/ 792088 w 1125562"/>
                <a:gd name="connsiteY3" fmla="*/ 3236034 h 3236034"/>
                <a:gd name="connsiteX4" fmla="*/ 0 w 1125562"/>
                <a:gd name="connsiteY4" fmla="*/ 3236034 h 3236034"/>
                <a:gd name="connsiteX5" fmla="*/ 0 w 1125562"/>
                <a:gd name="connsiteY5" fmla="*/ 3236034 h 3236034"/>
                <a:gd name="connsiteX6" fmla="*/ 0 w 1125562"/>
                <a:gd name="connsiteY6" fmla="*/ 886926 h 3236034"/>
                <a:gd name="connsiteX7" fmla="*/ 397829 w 1125562"/>
                <a:gd name="connsiteY7" fmla="*/ 0 h 3236034"/>
                <a:gd name="connsiteX0" fmla="*/ 397829 w 1109289"/>
                <a:gd name="connsiteY0" fmla="*/ 0 h 3236034"/>
                <a:gd name="connsiteX1" fmla="*/ 792089 w 1109289"/>
                <a:gd name="connsiteY1" fmla="*/ 1312228 h 3236034"/>
                <a:gd name="connsiteX2" fmla="*/ 792088 w 1109289"/>
                <a:gd name="connsiteY2" fmla="*/ 3236034 h 3236034"/>
                <a:gd name="connsiteX3" fmla="*/ 792088 w 1109289"/>
                <a:gd name="connsiteY3" fmla="*/ 3236034 h 3236034"/>
                <a:gd name="connsiteX4" fmla="*/ 0 w 1109289"/>
                <a:gd name="connsiteY4" fmla="*/ 3236034 h 3236034"/>
                <a:gd name="connsiteX5" fmla="*/ 0 w 1109289"/>
                <a:gd name="connsiteY5" fmla="*/ 3236034 h 3236034"/>
                <a:gd name="connsiteX6" fmla="*/ 0 w 1109289"/>
                <a:gd name="connsiteY6" fmla="*/ 886926 h 3236034"/>
                <a:gd name="connsiteX7" fmla="*/ 397829 w 1109289"/>
                <a:gd name="connsiteY7" fmla="*/ 0 h 3236034"/>
                <a:gd name="connsiteX0" fmla="*/ 397829 w 1076274"/>
                <a:gd name="connsiteY0" fmla="*/ 0 h 3236034"/>
                <a:gd name="connsiteX1" fmla="*/ 792089 w 1076274"/>
                <a:gd name="connsiteY1" fmla="*/ 1312228 h 3236034"/>
                <a:gd name="connsiteX2" fmla="*/ 792088 w 1076274"/>
                <a:gd name="connsiteY2" fmla="*/ 3236034 h 3236034"/>
                <a:gd name="connsiteX3" fmla="*/ 792088 w 1076274"/>
                <a:gd name="connsiteY3" fmla="*/ 3236034 h 3236034"/>
                <a:gd name="connsiteX4" fmla="*/ 0 w 1076274"/>
                <a:gd name="connsiteY4" fmla="*/ 3236034 h 3236034"/>
                <a:gd name="connsiteX5" fmla="*/ 0 w 1076274"/>
                <a:gd name="connsiteY5" fmla="*/ 3236034 h 3236034"/>
                <a:gd name="connsiteX6" fmla="*/ 0 w 1076274"/>
                <a:gd name="connsiteY6" fmla="*/ 886926 h 3236034"/>
                <a:gd name="connsiteX7" fmla="*/ 397829 w 1076274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84929"/>
                <a:gd name="connsiteY0" fmla="*/ 0 h 3236034"/>
                <a:gd name="connsiteX1" fmla="*/ 930312 w 1184929"/>
                <a:gd name="connsiteY1" fmla="*/ 1142108 h 3236034"/>
                <a:gd name="connsiteX2" fmla="*/ 792088 w 1184929"/>
                <a:gd name="connsiteY2" fmla="*/ 3236034 h 3236034"/>
                <a:gd name="connsiteX3" fmla="*/ 792088 w 1184929"/>
                <a:gd name="connsiteY3" fmla="*/ 3236034 h 3236034"/>
                <a:gd name="connsiteX4" fmla="*/ 0 w 1184929"/>
                <a:gd name="connsiteY4" fmla="*/ 3236034 h 3236034"/>
                <a:gd name="connsiteX5" fmla="*/ 0 w 1184929"/>
                <a:gd name="connsiteY5" fmla="*/ 3236034 h 3236034"/>
                <a:gd name="connsiteX6" fmla="*/ 0 w 1184929"/>
                <a:gd name="connsiteY6" fmla="*/ 886926 h 3236034"/>
                <a:gd name="connsiteX7" fmla="*/ 397829 w 1184929"/>
                <a:gd name="connsiteY7" fmla="*/ 0 h 3236034"/>
                <a:gd name="connsiteX0" fmla="*/ 397829 w 1111112"/>
                <a:gd name="connsiteY0" fmla="*/ 0 h 3236034"/>
                <a:gd name="connsiteX1" fmla="*/ 930312 w 1111112"/>
                <a:gd name="connsiteY1" fmla="*/ 1142108 h 3236034"/>
                <a:gd name="connsiteX2" fmla="*/ 792088 w 1111112"/>
                <a:gd name="connsiteY2" fmla="*/ 3236034 h 3236034"/>
                <a:gd name="connsiteX3" fmla="*/ 792088 w 1111112"/>
                <a:gd name="connsiteY3" fmla="*/ 3236034 h 3236034"/>
                <a:gd name="connsiteX4" fmla="*/ 0 w 1111112"/>
                <a:gd name="connsiteY4" fmla="*/ 3236034 h 3236034"/>
                <a:gd name="connsiteX5" fmla="*/ 0 w 1111112"/>
                <a:gd name="connsiteY5" fmla="*/ 3236034 h 3236034"/>
                <a:gd name="connsiteX6" fmla="*/ 0 w 1111112"/>
                <a:gd name="connsiteY6" fmla="*/ 886926 h 3236034"/>
                <a:gd name="connsiteX7" fmla="*/ 397829 w 1111112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1550"/>
                <a:gd name="connsiteY0" fmla="*/ 0 h 3236034"/>
                <a:gd name="connsiteX1" fmla="*/ 930312 w 1151550"/>
                <a:gd name="connsiteY1" fmla="*/ 1142108 h 3236034"/>
                <a:gd name="connsiteX2" fmla="*/ 792088 w 1151550"/>
                <a:gd name="connsiteY2" fmla="*/ 3236034 h 3236034"/>
                <a:gd name="connsiteX3" fmla="*/ 792088 w 1151550"/>
                <a:gd name="connsiteY3" fmla="*/ 3236034 h 3236034"/>
                <a:gd name="connsiteX4" fmla="*/ 0 w 1151550"/>
                <a:gd name="connsiteY4" fmla="*/ 3236034 h 3236034"/>
                <a:gd name="connsiteX5" fmla="*/ 0 w 1151550"/>
                <a:gd name="connsiteY5" fmla="*/ 3236034 h 3236034"/>
                <a:gd name="connsiteX6" fmla="*/ 0 w 1151550"/>
                <a:gd name="connsiteY6" fmla="*/ 886926 h 3236034"/>
                <a:gd name="connsiteX7" fmla="*/ 397829 w 1151550"/>
                <a:gd name="connsiteY7" fmla="*/ 0 h 3236034"/>
                <a:gd name="connsiteX0" fmla="*/ 397829 w 1081399"/>
                <a:gd name="connsiteY0" fmla="*/ 0 h 3236034"/>
                <a:gd name="connsiteX1" fmla="*/ 834842 w 1081399"/>
                <a:gd name="connsiteY1" fmla="*/ 1099578 h 3236034"/>
                <a:gd name="connsiteX2" fmla="*/ 792088 w 1081399"/>
                <a:gd name="connsiteY2" fmla="*/ 3236034 h 3236034"/>
                <a:gd name="connsiteX3" fmla="*/ 792088 w 1081399"/>
                <a:gd name="connsiteY3" fmla="*/ 3236034 h 3236034"/>
                <a:gd name="connsiteX4" fmla="*/ 0 w 1081399"/>
                <a:gd name="connsiteY4" fmla="*/ 3236034 h 3236034"/>
                <a:gd name="connsiteX5" fmla="*/ 0 w 1081399"/>
                <a:gd name="connsiteY5" fmla="*/ 3236034 h 3236034"/>
                <a:gd name="connsiteX6" fmla="*/ 0 w 1081399"/>
                <a:gd name="connsiteY6" fmla="*/ 886926 h 3236034"/>
                <a:gd name="connsiteX7" fmla="*/ 397829 w 1081399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43356"/>
                <a:gd name="connsiteY0" fmla="*/ 0 h 3236034"/>
                <a:gd name="connsiteX1" fmla="*/ 780289 w 1043356"/>
                <a:gd name="connsiteY1" fmla="*/ 1216537 h 3236034"/>
                <a:gd name="connsiteX2" fmla="*/ 792088 w 1043356"/>
                <a:gd name="connsiteY2" fmla="*/ 3236034 h 3236034"/>
                <a:gd name="connsiteX3" fmla="*/ 792088 w 1043356"/>
                <a:gd name="connsiteY3" fmla="*/ 3236034 h 3236034"/>
                <a:gd name="connsiteX4" fmla="*/ 0 w 1043356"/>
                <a:gd name="connsiteY4" fmla="*/ 3236034 h 3236034"/>
                <a:gd name="connsiteX5" fmla="*/ 0 w 1043356"/>
                <a:gd name="connsiteY5" fmla="*/ 3236034 h 3236034"/>
                <a:gd name="connsiteX6" fmla="*/ 0 w 1043356"/>
                <a:gd name="connsiteY6" fmla="*/ 886926 h 3236034"/>
                <a:gd name="connsiteX7" fmla="*/ 397829 w 1043356"/>
                <a:gd name="connsiteY7" fmla="*/ 0 h 3236034"/>
                <a:gd name="connsiteX0" fmla="*/ 397829 w 971742"/>
                <a:gd name="connsiteY0" fmla="*/ 0 h 3236034"/>
                <a:gd name="connsiteX1" fmla="*/ 780289 w 971742"/>
                <a:gd name="connsiteY1" fmla="*/ 1216537 h 3236034"/>
                <a:gd name="connsiteX2" fmla="*/ 792088 w 971742"/>
                <a:gd name="connsiteY2" fmla="*/ 3236034 h 3236034"/>
                <a:gd name="connsiteX3" fmla="*/ 792088 w 971742"/>
                <a:gd name="connsiteY3" fmla="*/ 3236034 h 3236034"/>
                <a:gd name="connsiteX4" fmla="*/ 0 w 971742"/>
                <a:gd name="connsiteY4" fmla="*/ 3236034 h 3236034"/>
                <a:gd name="connsiteX5" fmla="*/ 0 w 971742"/>
                <a:gd name="connsiteY5" fmla="*/ 3236034 h 3236034"/>
                <a:gd name="connsiteX6" fmla="*/ 0 w 971742"/>
                <a:gd name="connsiteY6" fmla="*/ 886926 h 3236034"/>
                <a:gd name="connsiteX7" fmla="*/ 397829 w 971742"/>
                <a:gd name="connsiteY7" fmla="*/ 0 h 3236034"/>
                <a:gd name="connsiteX0" fmla="*/ 397829 w 1007471"/>
                <a:gd name="connsiteY0" fmla="*/ 0 h 3236034"/>
                <a:gd name="connsiteX1" fmla="*/ 780289 w 1007471"/>
                <a:gd name="connsiteY1" fmla="*/ 1216537 h 3236034"/>
                <a:gd name="connsiteX2" fmla="*/ 792088 w 1007471"/>
                <a:gd name="connsiteY2" fmla="*/ 3236034 h 3236034"/>
                <a:gd name="connsiteX3" fmla="*/ 792088 w 1007471"/>
                <a:gd name="connsiteY3" fmla="*/ 3236034 h 3236034"/>
                <a:gd name="connsiteX4" fmla="*/ 0 w 1007471"/>
                <a:gd name="connsiteY4" fmla="*/ 3236034 h 3236034"/>
                <a:gd name="connsiteX5" fmla="*/ 0 w 1007471"/>
                <a:gd name="connsiteY5" fmla="*/ 3236034 h 3236034"/>
                <a:gd name="connsiteX6" fmla="*/ 0 w 1007471"/>
                <a:gd name="connsiteY6" fmla="*/ 886926 h 3236034"/>
                <a:gd name="connsiteX7" fmla="*/ 397829 w 1007471"/>
                <a:gd name="connsiteY7" fmla="*/ 0 h 3236034"/>
                <a:gd name="connsiteX0" fmla="*/ 397829 w 983631"/>
                <a:gd name="connsiteY0" fmla="*/ 0 h 3236034"/>
                <a:gd name="connsiteX1" fmla="*/ 780289 w 983631"/>
                <a:gd name="connsiteY1" fmla="*/ 1216537 h 3236034"/>
                <a:gd name="connsiteX2" fmla="*/ 792088 w 983631"/>
                <a:gd name="connsiteY2" fmla="*/ 3236034 h 3236034"/>
                <a:gd name="connsiteX3" fmla="*/ 792088 w 983631"/>
                <a:gd name="connsiteY3" fmla="*/ 3236034 h 3236034"/>
                <a:gd name="connsiteX4" fmla="*/ 0 w 983631"/>
                <a:gd name="connsiteY4" fmla="*/ 3236034 h 3236034"/>
                <a:gd name="connsiteX5" fmla="*/ 0 w 983631"/>
                <a:gd name="connsiteY5" fmla="*/ 3236034 h 3236034"/>
                <a:gd name="connsiteX6" fmla="*/ 0 w 983631"/>
                <a:gd name="connsiteY6" fmla="*/ 886926 h 3236034"/>
                <a:gd name="connsiteX7" fmla="*/ 397829 w 983631"/>
                <a:gd name="connsiteY7" fmla="*/ 0 h 3236034"/>
                <a:gd name="connsiteX0" fmla="*/ 397829 w 983630"/>
                <a:gd name="connsiteY0" fmla="*/ 9390 h 3245424"/>
                <a:gd name="connsiteX1" fmla="*/ 780289 w 983630"/>
                <a:gd name="connsiteY1" fmla="*/ 1225927 h 3245424"/>
                <a:gd name="connsiteX2" fmla="*/ 792088 w 983630"/>
                <a:gd name="connsiteY2" fmla="*/ 3245424 h 3245424"/>
                <a:gd name="connsiteX3" fmla="*/ 792088 w 983630"/>
                <a:gd name="connsiteY3" fmla="*/ 3245424 h 3245424"/>
                <a:gd name="connsiteX4" fmla="*/ 0 w 983630"/>
                <a:gd name="connsiteY4" fmla="*/ 3245424 h 3245424"/>
                <a:gd name="connsiteX5" fmla="*/ 0 w 983630"/>
                <a:gd name="connsiteY5" fmla="*/ 3245424 h 3245424"/>
                <a:gd name="connsiteX6" fmla="*/ 0 w 983630"/>
                <a:gd name="connsiteY6" fmla="*/ 896316 h 3245424"/>
                <a:gd name="connsiteX7" fmla="*/ 397829 w 983630"/>
                <a:gd name="connsiteY7" fmla="*/ 9390 h 3245424"/>
                <a:gd name="connsiteX0" fmla="*/ 397829 w 974605"/>
                <a:gd name="connsiteY0" fmla="*/ 6357 h 3242391"/>
                <a:gd name="connsiteX1" fmla="*/ 766650 w 974605"/>
                <a:gd name="connsiteY1" fmla="*/ 1552503 h 3242391"/>
                <a:gd name="connsiteX2" fmla="*/ 792088 w 974605"/>
                <a:gd name="connsiteY2" fmla="*/ 3242391 h 3242391"/>
                <a:gd name="connsiteX3" fmla="*/ 792088 w 974605"/>
                <a:gd name="connsiteY3" fmla="*/ 3242391 h 3242391"/>
                <a:gd name="connsiteX4" fmla="*/ 0 w 974605"/>
                <a:gd name="connsiteY4" fmla="*/ 3242391 h 3242391"/>
                <a:gd name="connsiteX5" fmla="*/ 0 w 974605"/>
                <a:gd name="connsiteY5" fmla="*/ 3242391 h 3242391"/>
                <a:gd name="connsiteX6" fmla="*/ 0 w 974605"/>
                <a:gd name="connsiteY6" fmla="*/ 893283 h 3242391"/>
                <a:gd name="connsiteX7" fmla="*/ 397829 w 974605"/>
                <a:gd name="connsiteY7" fmla="*/ 6357 h 3242391"/>
                <a:gd name="connsiteX0" fmla="*/ 397829 w 964009"/>
                <a:gd name="connsiteY0" fmla="*/ 7874 h 3243908"/>
                <a:gd name="connsiteX1" fmla="*/ 766650 w 964009"/>
                <a:gd name="connsiteY1" fmla="*/ 1554020 h 3243908"/>
                <a:gd name="connsiteX2" fmla="*/ 792088 w 964009"/>
                <a:gd name="connsiteY2" fmla="*/ 3243908 h 3243908"/>
                <a:gd name="connsiteX3" fmla="*/ 792088 w 964009"/>
                <a:gd name="connsiteY3" fmla="*/ 3243908 h 3243908"/>
                <a:gd name="connsiteX4" fmla="*/ 0 w 964009"/>
                <a:gd name="connsiteY4" fmla="*/ 3243908 h 3243908"/>
                <a:gd name="connsiteX5" fmla="*/ 0 w 964009"/>
                <a:gd name="connsiteY5" fmla="*/ 3243908 h 3243908"/>
                <a:gd name="connsiteX6" fmla="*/ 0 w 964009"/>
                <a:gd name="connsiteY6" fmla="*/ 894800 h 3243908"/>
                <a:gd name="connsiteX7" fmla="*/ 397829 w 964009"/>
                <a:gd name="connsiteY7" fmla="*/ 7874 h 3243908"/>
                <a:gd name="connsiteX0" fmla="*/ 397829 w 1103655"/>
                <a:gd name="connsiteY0" fmla="*/ 5470 h 3241504"/>
                <a:gd name="connsiteX1" fmla="*/ 1096679 w 1103655"/>
                <a:gd name="connsiteY1" fmla="*/ 590921 h 3241504"/>
                <a:gd name="connsiteX2" fmla="*/ 766650 w 1103655"/>
                <a:gd name="connsiteY2" fmla="*/ 1551616 h 3241504"/>
                <a:gd name="connsiteX3" fmla="*/ 792088 w 1103655"/>
                <a:gd name="connsiteY3" fmla="*/ 3241504 h 3241504"/>
                <a:gd name="connsiteX4" fmla="*/ 792088 w 1103655"/>
                <a:gd name="connsiteY4" fmla="*/ 3241504 h 3241504"/>
                <a:gd name="connsiteX5" fmla="*/ 0 w 1103655"/>
                <a:gd name="connsiteY5" fmla="*/ 3241504 h 3241504"/>
                <a:gd name="connsiteX6" fmla="*/ 0 w 1103655"/>
                <a:gd name="connsiteY6" fmla="*/ 3241504 h 3241504"/>
                <a:gd name="connsiteX7" fmla="*/ 0 w 1103655"/>
                <a:gd name="connsiteY7" fmla="*/ 892396 h 3241504"/>
                <a:gd name="connsiteX8" fmla="*/ 397829 w 1103655"/>
                <a:gd name="connsiteY8" fmla="*/ 5470 h 3241504"/>
                <a:gd name="connsiteX0" fmla="*/ 397829 w 1103454"/>
                <a:gd name="connsiteY0" fmla="*/ 5470 h 3241504"/>
                <a:gd name="connsiteX1" fmla="*/ 1096679 w 1103454"/>
                <a:gd name="connsiteY1" fmla="*/ 590921 h 3241504"/>
                <a:gd name="connsiteX2" fmla="*/ 754433 w 1103454"/>
                <a:gd name="connsiteY2" fmla="*/ 1523041 h 3241504"/>
                <a:gd name="connsiteX3" fmla="*/ 792088 w 1103454"/>
                <a:gd name="connsiteY3" fmla="*/ 3241504 h 3241504"/>
                <a:gd name="connsiteX4" fmla="*/ 792088 w 1103454"/>
                <a:gd name="connsiteY4" fmla="*/ 3241504 h 3241504"/>
                <a:gd name="connsiteX5" fmla="*/ 0 w 1103454"/>
                <a:gd name="connsiteY5" fmla="*/ 3241504 h 3241504"/>
                <a:gd name="connsiteX6" fmla="*/ 0 w 1103454"/>
                <a:gd name="connsiteY6" fmla="*/ 3241504 h 3241504"/>
                <a:gd name="connsiteX7" fmla="*/ 0 w 1103454"/>
                <a:gd name="connsiteY7" fmla="*/ 892396 h 3241504"/>
                <a:gd name="connsiteX8" fmla="*/ 397829 w 1103454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2304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0399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93682"/>
                <a:gd name="connsiteY0" fmla="*/ 5721 h 3241755"/>
                <a:gd name="connsiteX1" fmla="*/ 1188312 w 1193682"/>
                <a:gd name="connsiteY1" fmla="*/ 572122 h 3241755"/>
                <a:gd name="connsiteX2" fmla="*/ 754433 w 1193682"/>
                <a:gd name="connsiteY2" fmla="*/ 1504242 h 3241755"/>
                <a:gd name="connsiteX3" fmla="*/ 792088 w 1193682"/>
                <a:gd name="connsiteY3" fmla="*/ 3241755 h 3241755"/>
                <a:gd name="connsiteX4" fmla="*/ 792088 w 1193682"/>
                <a:gd name="connsiteY4" fmla="*/ 3241755 h 3241755"/>
                <a:gd name="connsiteX5" fmla="*/ 0 w 1193682"/>
                <a:gd name="connsiteY5" fmla="*/ 3241755 h 3241755"/>
                <a:gd name="connsiteX6" fmla="*/ 0 w 1193682"/>
                <a:gd name="connsiteY6" fmla="*/ 3241755 h 3241755"/>
                <a:gd name="connsiteX7" fmla="*/ 0 w 1193682"/>
                <a:gd name="connsiteY7" fmla="*/ 892647 h 3241755"/>
                <a:gd name="connsiteX8" fmla="*/ 397829 w 1193682"/>
                <a:gd name="connsiteY8" fmla="*/ 5721 h 3241755"/>
                <a:gd name="connsiteX0" fmla="*/ 397829 w 1188313"/>
                <a:gd name="connsiteY0" fmla="*/ 5721 h 3241755"/>
                <a:gd name="connsiteX1" fmla="*/ 1188312 w 1188313"/>
                <a:gd name="connsiteY1" fmla="*/ 572122 h 3241755"/>
                <a:gd name="connsiteX2" fmla="*/ 754433 w 1188313"/>
                <a:gd name="connsiteY2" fmla="*/ 1504242 h 3241755"/>
                <a:gd name="connsiteX3" fmla="*/ 792088 w 1188313"/>
                <a:gd name="connsiteY3" fmla="*/ 3241755 h 3241755"/>
                <a:gd name="connsiteX4" fmla="*/ 792088 w 1188313"/>
                <a:gd name="connsiteY4" fmla="*/ 3241755 h 3241755"/>
                <a:gd name="connsiteX5" fmla="*/ 0 w 1188313"/>
                <a:gd name="connsiteY5" fmla="*/ 3241755 h 3241755"/>
                <a:gd name="connsiteX6" fmla="*/ 0 w 1188313"/>
                <a:gd name="connsiteY6" fmla="*/ 3241755 h 3241755"/>
                <a:gd name="connsiteX7" fmla="*/ 0 w 1188313"/>
                <a:gd name="connsiteY7" fmla="*/ 892647 h 3241755"/>
                <a:gd name="connsiteX8" fmla="*/ 397829 w 1188313"/>
                <a:gd name="connsiteY8" fmla="*/ 5721 h 3241755"/>
                <a:gd name="connsiteX0" fmla="*/ 397829 w 1200430"/>
                <a:gd name="connsiteY0" fmla="*/ 6518 h 3242552"/>
                <a:gd name="connsiteX1" fmla="*/ 1188312 w 1200430"/>
                <a:gd name="connsiteY1" fmla="*/ 572919 h 3242552"/>
                <a:gd name="connsiteX2" fmla="*/ 754433 w 1200430"/>
                <a:gd name="connsiteY2" fmla="*/ 1505039 h 3242552"/>
                <a:gd name="connsiteX3" fmla="*/ 792088 w 1200430"/>
                <a:gd name="connsiteY3" fmla="*/ 3242552 h 3242552"/>
                <a:gd name="connsiteX4" fmla="*/ 792088 w 1200430"/>
                <a:gd name="connsiteY4" fmla="*/ 3242552 h 3242552"/>
                <a:gd name="connsiteX5" fmla="*/ 0 w 1200430"/>
                <a:gd name="connsiteY5" fmla="*/ 3242552 h 3242552"/>
                <a:gd name="connsiteX6" fmla="*/ 0 w 1200430"/>
                <a:gd name="connsiteY6" fmla="*/ 3242552 h 3242552"/>
                <a:gd name="connsiteX7" fmla="*/ 0 w 1200430"/>
                <a:gd name="connsiteY7" fmla="*/ 893444 h 3242552"/>
                <a:gd name="connsiteX8" fmla="*/ 397829 w 1200430"/>
                <a:gd name="connsiteY8" fmla="*/ 6518 h 3242552"/>
                <a:gd name="connsiteX0" fmla="*/ 367285 w 1200000"/>
                <a:gd name="connsiteY0" fmla="*/ 7711 h 3186595"/>
                <a:gd name="connsiteX1" fmla="*/ 1188312 w 1200000"/>
                <a:gd name="connsiteY1" fmla="*/ 516962 h 3186595"/>
                <a:gd name="connsiteX2" fmla="*/ 754433 w 1200000"/>
                <a:gd name="connsiteY2" fmla="*/ 1449082 h 3186595"/>
                <a:gd name="connsiteX3" fmla="*/ 792088 w 1200000"/>
                <a:gd name="connsiteY3" fmla="*/ 3186595 h 3186595"/>
                <a:gd name="connsiteX4" fmla="*/ 792088 w 1200000"/>
                <a:gd name="connsiteY4" fmla="*/ 3186595 h 3186595"/>
                <a:gd name="connsiteX5" fmla="*/ 0 w 1200000"/>
                <a:gd name="connsiteY5" fmla="*/ 3186595 h 3186595"/>
                <a:gd name="connsiteX6" fmla="*/ 0 w 1200000"/>
                <a:gd name="connsiteY6" fmla="*/ 3186595 h 3186595"/>
                <a:gd name="connsiteX7" fmla="*/ 0 w 1200000"/>
                <a:gd name="connsiteY7" fmla="*/ 837487 h 3186595"/>
                <a:gd name="connsiteX8" fmla="*/ 367285 w 1200000"/>
                <a:gd name="connsiteY8" fmla="*/ 7711 h 3186595"/>
                <a:gd name="connsiteX0" fmla="*/ 367285 w 1200505"/>
                <a:gd name="connsiteY0" fmla="*/ 1566 h 3180450"/>
                <a:gd name="connsiteX1" fmla="*/ 1188312 w 1200505"/>
                <a:gd name="connsiteY1" fmla="*/ 510817 h 3180450"/>
                <a:gd name="connsiteX2" fmla="*/ 754433 w 1200505"/>
                <a:gd name="connsiteY2" fmla="*/ 1442937 h 3180450"/>
                <a:gd name="connsiteX3" fmla="*/ 792088 w 1200505"/>
                <a:gd name="connsiteY3" fmla="*/ 3180450 h 3180450"/>
                <a:gd name="connsiteX4" fmla="*/ 792088 w 1200505"/>
                <a:gd name="connsiteY4" fmla="*/ 3180450 h 3180450"/>
                <a:gd name="connsiteX5" fmla="*/ 0 w 1200505"/>
                <a:gd name="connsiteY5" fmla="*/ 3180450 h 3180450"/>
                <a:gd name="connsiteX6" fmla="*/ 0 w 1200505"/>
                <a:gd name="connsiteY6" fmla="*/ 3180450 h 3180450"/>
                <a:gd name="connsiteX7" fmla="*/ 0 w 1200505"/>
                <a:gd name="connsiteY7" fmla="*/ 831342 h 3180450"/>
                <a:gd name="connsiteX8" fmla="*/ 367285 w 1200505"/>
                <a:gd name="connsiteY8" fmla="*/ 1566 h 3180450"/>
                <a:gd name="connsiteX0" fmla="*/ 367858 w 1201078"/>
                <a:gd name="connsiteY0" fmla="*/ 1566 h 3180450"/>
                <a:gd name="connsiteX1" fmla="*/ 1188885 w 1201078"/>
                <a:gd name="connsiteY1" fmla="*/ 510817 h 3180450"/>
                <a:gd name="connsiteX2" fmla="*/ 755006 w 1201078"/>
                <a:gd name="connsiteY2" fmla="*/ 1442937 h 3180450"/>
                <a:gd name="connsiteX3" fmla="*/ 792661 w 1201078"/>
                <a:gd name="connsiteY3" fmla="*/ 3180450 h 3180450"/>
                <a:gd name="connsiteX4" fmla="*/ 792661 w 1201078"/>
                <a:gd name="connsiteY4" fmla="*/ 3180450 h 3180450"/>
                <a:gd name="connsiteX5" fmla="*/ 573 w 1201078"/>
                <a:gd name="connsiteY5" fmla="*/ 3180450 h 3180450"/>
                <a:gd name="connsiteX6" fmla="*/ 573 w 1201078"/>
                <a:gd name="connsiteY6" fmla="*/ 3180450 h 3180450"/>
                <a:gd name="connsiteX7" fmla="*/ 573 w 1201078"/>
                <a:gd name="connsiteY7" fmla="*/ 831342 h 3180450"/>
                <a:gd name="connsiteX8" fmla="*/ 367858 w 1201078"/>
                <a:gd name="connsiteY8" fmla="*/ 1566 h 3180450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0085"/>
                <a:gd name="connsiteY0" fmla="*/ 1764 h 3180648"/>
                <a:gd name="connsiteX1" fmla="*/ 1237757 w 1240085"/>
                <a:gd name="connsiteY1" fmla="*/ 520540 h 3180648"/>
                <a:gd name="connsiteX2" fmla="*/ 755007 w 1240085"/>
                <a:gd name="connsiteY2" fmla="*/ 1443135 h 3180648"/>
                <a:gd name="connsiteX3" fmla="*/ 792662 w 1240085"/>
                <a:gd name="connsiteY3" fmla="*/ 3180648 h 3180648"/>
                <a:gd name="connsiteX4" fmla="*/ 792662 w 1240085"/>
                <a:gd name="connsiteY4" fmla="*/ 3180648 h 3180648"/>
                <a:gd name="connsiteX5" fmla="*/ 574 w 1240085"/>
                <a:gd name="connsiteY5" fmla="*/ 3180648 h 3180648"/>
                <a:gd name="connsiteX6" fmla="*/ 574 w 1240085"/>
                <a:gd name="connsiteY6" fmla="*/ 3180648 h 3180648"/>
                <a:gd name="connsiteX7" fmla="*/ 574 w 1240085"/>
                <a:gd name="connsiteY7" fmla="*/ 831540 h 3180648"/>
                <a:gd name="connsiteX8" fmla="*/ 367859 w 1240085"/>
                <a:gd name="connsiteY8" fmla="*/ 1764 h 3180648"/>
                <a:gd name="connsiteX0" fmla="*/ 367859 w 1240086"/>
                <a:gd name="connsiteY0" fmla="*/ 1764 h 3180648"/>
                <a:gd name="connsiteX1" fmla="*/ 1237757 w 1240086"/>
                <a:gd name="connsiteY1" fmla="*/ 520540 h 3180648"/>
                <a:gd name="connsiteX2" fmla="*/ 755007 w 1240086"/>
                <a:gd name="connsiteY2" fmla="*/ 1443135 h 3180648"/>
                <a:gd name="connsiteX3" fmla="*/ 792662 w 1240086"/>
                <a:gd name="connsiteY3" fmla="*/ 3180648 h 3180648"/>
                <a:gd name="connsiteX4" fmla="*/ 792662 w 1240086"/>
                <a:gd name="connsiteY4" fmla="*/ 3180648 h 3180648"/>
                <a:gd name="connsiteX5" fmla="*/ 574 w 1240086"/>
                <a:gd name="connsiteY5" fmla="*/ 3180648 h 3180648"/>
                <a:gd name="connsiteX6" fmla="*/ 574 w 1240086"/>
                <a:gd name="connsiteY6" fmla="*/ 3180648 h 3180648"/>
                <a:gd name="connsiteX7" fmla="*/ 574 w 1240086"/>
                <a:gd name="connsiteY7" fmla="*/ 831540 h 3180648"/>
                <a:gd name="connsiteX8" fmla="*/ 367859 w 1240086"/>
                <a:gd name="connsiteY8" fmla="*/ 1764 h 3180648"/>
                <a:gd name="connsiteX0" fmla="*/ 373394 w 1239532"/>
                <a:gd name="connsiteY0" fmla="*/ 1562 h 3209021"/>
                <a:gd name="connsiteX1" fmla="*/ 1237184 w 1239532"/>
                <a:gd name="connsiteY1" fmla="*/ 548913 h 3209021"/>
                <a:gd name="connsiteX2" fmla="*/ 754434 w 1239532"/>
                <a:gd name="connsiteY2" fmla="*/ 1471508 h 3209021"/>
                <a:gd name="connsiteX3" fmla="*/ 792089 w 1239532"/>
                <a:gd name="connsiteY3" fmla="*/ 3209021 h 3209021"/>
                <a:gd name="connsiteX4" fmla="*/ 792089 w 1239532"/>
                <a:gd name="connsiteY4" fmla="*/ 3209021 h 3209021"/>
                <a:gd name="connsiteX5" fmla="*/ 1 w 1239532"/>
                <a:gd name="connsiteY5" fmla="*/ 3209021 h 3209021"/>
                <a:gd name="connsiteX6" fmla="*/ 1 w 1239532"/>
                <a:gd name="connsiteY6" fmla="*/ 3209021 h 3209021"/>
                <a:gd name="connsiteX7" fmla="*/ 1 w 1239532"/>
                <a:gd name="connsiteY7" fmla="*/ 859913 h 3209021"/>
                <a:gd name="connsiteX8" fmla="*/ 373394 w 1239532"/>
                <a:gd name="connsiteY8" fmla="*/ 1562 h 3209021"/>
                <a:gd name="connsiteX0" fmla="*/ 373393 w 1239758"/>
                <a:gd name="connsiteY0" fmla="*/ 0 h 3207459"/>
                <a:gd name="connsiteX1" fmla="*/ 1237183 w 1239758"/>
                <a:gd name="connsiteY1" fmla="*/ 547351 h 3207459"/>
                <a:gd name="connsiteX2" fmla="*/ 754433 w 1239758"/>
                <a:gd name="connsiteY2" fmla="*/ 1469946 h 3207459"/>
                <a:gd name="connsiteX3" fmla="*/ 792088 w 1239758"/>
                <a:gd name="connsiteY3" fmla="*/ 3207459 h 3207459"/>
                <a:gd name="connsiteX4" fmla="*/ 792088 w 1239758"/>
                <a:gd name="connsiteY4" fmla="*/ 3207459 h 3207459"/>
                <a:gd name="connsiteX5" fmla="*/ 0 w 1239758"/>
                <a:gd name="connsiteY5" fmla="*/ 3207459 h 3207459"/>
                <a:gd name="connsiteX6" fmla="*/ 0 w 1239758"/>
                <a:gd name="connsiteY6" fmla="*/ 3207459 h 3207459"/>
                <a:gd name="connsiteX7" fmla="*/ 0 w 1239758"/>
                <a:gd name="connsiteY7" fmla="*/ 858351 h 3207459"/>
                <a:gd name="connsiteX8" fmla="*/ 373393 w 1239758"/>
                <a:gd name="connsiteY8" fmla="*/ 0 h 3207459"/>
                <a:gd name="connsiteX0" fmla="*/ 380199 w 1246564"/>
                <a:gd name="connsiteY0" fmla="*/ 0 h 3207459"/>
                <a:gd name="connsiteX1" fmla="*/ 1243989 w 1246564"/>
                <a:gd name="connsiteY1" fmla="*/ 547351 h 3207459"/>
                <a:gd name="connsiteX2" fmla="*/ 761239 w 1246564"/>
                <a:gd name="connsiteY2" fmla="*/ 1469946 h 3207459"/>
                <a:gd name="connsiteX3" fmla="*/ 798894 w 1246564"/>
                <a:gd name="connsiteY3" fmla="*/ 3207459 h 3207459"/>
                <a:gd name="connsiteX4" fmla="*/ 798894 w 1246564"/>
                <a:gd name="connsiteY4" fmla="*/ 3207459 h 3207459"/>
                <a:gd name="connsiteX5" fmla="*/ 6806 w 1246564"/>
                <a:gd name="connsiteY5" fmla="*/ 3207459 h 3207459"/>
                <a:gd name="connsiteX6" fmla="*/ 6806 w 1246564"/>
                <a:gd name="connsiteY6" fmla="*/ 3207459 h 3207459"/>
                <a:gd name="connsiteX7" fmla="*/ 6806 w 1246564"/>
                <a:gd name="connsiteY7" fmla="*/ 858351 h 3207459"/>
                <a:gd name="connsiteX8" fmla="*/ 380199 w 1246564"/>
                <a:gd name="connsiteY8" fmla="*/ 0 h 3207459"/>
                <a:gd name="connsiteX0" fmla="*/ 380199 w 1246610"/>
                <a:gd name="connsiteY0" fmla="*/ 233 h 3207692"/>
                <a:gd name="connsiteX1" fmla="*/ 1243989 w 1246610"/>
                <a:gd name="connsiteY1" fmla="*/ 547584 h 3207692"/>
                <a:gd name="connsiteX2" fmla="*/ 761239 w 1246610"/>
                <a:gd name="connsiteY2" fmla="*/ 1470179 h 3207692"/>
                <a:gd name="connsiteX3" fmla="*/ 798894 w 1246610"/>
                <a:gd name="connsiteY3" fmla="*/ 3207692 h 3207692"/>
                <a:gd name="connsiteX4" fmla="*/ 798894 w 1246610"/>
                <a:gd name="connsiteY4" fmla="*/ 3207692 h 3207692"/>
                <a:gd name="connsiteX5" fmla="*/ 6806 w 1246610"/>
                <a:gd name="connsiteY5" fmla="*/ 3207692 h 3207692"/>
                <a:gd name="connsiteX6" fmla="*/ 6806 w 1246610"/>
                <a:gd name="connsiteY6" fmla="*/ 3207692 h 3207692"/>
                <a:gd name="connsiteX7" fmla="*/ 6806 w 1246610"/>
                <a:gd name="connsiteY7" fmla="*/ 858584 h 3207692"/>
                <a:gd name="connsiteX8" fmla="*/ 380199 w 1246610"/>
                <a:gd name="connsiteY8" fmla="*/ 233 h 3207692"/>
                <a:gd name="connsiteX0" fmla="*/ 380199 w 1301393"/>
                <a:gd name="connsiteY0" fmla="*/ 233 h 3207692"/>
                <a:gd name="connsiteX1" fmla="*/ 1298970 w 1301393"/>
                <a:gd name="connsiteY1" fmla="*/ 547584 h 3207692"/>
                <a:gd name="connsiteX2" fmla="*/ 761239 w 1301393"/>
                <a:gd name="connsiteY2" fmla="*/ 1470179 h 3207692"/>
                <a:gd name="connsiteX3" fmla="*/ 798894 w 1301393"/>
                <a:gd name="connsiteY3" fmla="*/ 3207692 h 3207692"/>
                <a:gd name="connsiteX4" fmla="*/ 798894 w 1301393"/>
                <a:gd name="connsiteY4" fmla="*/ 3207692 h 3207692"/>
                <a:gd name="connsiteX5" fmla="*/ 6806 w 1301393"/>
                <a:gd name="connsiteY5" fmla="*/ 3207692 h 3207692"/>
                <a:gd name="connsiteX6" fmla="*/ 6806 w 1301393"/>
                <a:gd name="connsiteY6" fmla="*/ 3207692 h 3207692"/>
                <a:gd name="connsiteX7" fmla="*/ 6806 w 1301393"/>
                <a:gd name="connsiteY7" fmla="*/ 858584 h 3207692"/>
                <a:gd name="connsiteX8" fmla="*/ 380199 w 1301393"/>
                <a:gd name="connsiteY8" fmla="*/ 233 h 3207692"/>
                <a:gd name="connsiteX0" fmla="*/ 380199 w 1301394"/>
                <a:gd name="connsiteY0" fmla="*/ 233 h 3207692"/>
                <a:gd name="connsiteX1" fmla="*/ 1298970 w 1301394"/>
                <a:gd name="connsiteY1" fmla="*/ 547584 h 3207692"/>
                <a:gd name="connsiteX2" fmla="*/ 761239 w 1301394"/>
                <a:gd name="connsiteY2" fmla="*/ 1470179 h 3207692"/>
                <a:gd name="connsiteX3" fmla="*/ 798894 w 1301394"/>
                <a:gd name="connsiteY3" fmla="*/ 3207692 h 3207692"/>
                <a:gd name="connsiteX4" fmla="*/ 798894 w 1301394"/>
                <a:gd name="connsiteY4" fmla="*/ 3207692 h 3207692"/>
                <a:gd name="connsiteX5" fmla="*/ 6806 w 1301394"/>
                <a:gd name="connsiteY5" fmla="*/ 3207692 h 3207692"/>
                <a:gd name="connsiteX6" fmla="*/ 6806 w 1301394"/>
                <a:gd name="connsiteY6" fmla="*/ 3207692 h 3207692"/>
                <a:gd name="connsiteX7" fmla="*/ 6806 w 1301394"/>
                <a:gd name="connsiteY7" fmla="*/ 858584 h 3207692"/>
                <a:gd name="connsiteX8" fmla="*/ 380199 w 1301394"/>
                <a:gd name="connsiteY8" fmla="*/ 233 h 3207692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658146 w 1319958"/>
                <a:gd name="connsiteY0" fmla="*/ 211 h 3207670"/>
                <a:gd name="connsiteX1" fmla="*/ 1292164 w 1319958"/>
                <a:gd name="connsiteY1" fmla="*/ 547562 h 3207670"/>
                <a:gd name="connsiteX2" fmla="*/ 754433 w 1319958"/>
                <a:gd name="connsiteY2" fmla="*/ 1470157 h 3207670"/>
                <a:gd name="connsiteX3" fmla="*/ 792088 w 1319958"/>
                <a:gd name="connsiteY3" fmla="*/ 3207670 h 3207670"/>
                <a:gd name="connsiteX4" fmla="*/ 792088 w 1319958"/>
                <a:gd name="connsiteY4" fmla="*/ 3207670 h 3207670"/>
                <a:gd name="connsiteX5" fmla="*/ 0 w 1319958"/>
                <a:gd name="connsiteY5" fmla="*/ 3207670 h 3207670"/>
                <a:gd name="connsiteX6" fmla="*/ 0 w 1319958"/>
                <a:gd name="connsiteY6" fmla="*/ 3207670 h 3207670"/>
                <a:gd name="connsiteX7" fmla="*/ 0 w 1319958"/>
                <a:gd name="connsiteY7" fmla="*/ 858562 h 3207670"/>
                <a:gd name="connsiteX8" fmla="*/ 658146 w 1319958"/>
                <a:gd name="connsiteY8" fmla="*/ 211 h 3207670"/>
                <a:gd name="connsiteX0" fmla="*/ 786963 w 1326878"/>
                <a:gd name="connsiteY0" fmla="*/ 205 h 3212949"/>
                <a:gd name="connsiteX1" fmla="*/ 1292164 w 1326878"/>
                <a:gd name="connsiteY1" fmla="*/ 552841 h 3212949"/>
                <a:gd name="connsiteX2" fmla="*/ 754433 w 1326878"/>
                <a:gd name="connsiteY2" fmla="*/ 1475436 h 3212949"/>
                <a:gd name="connsiteX3" fmla="*/ 792088 w 1326878"/>
                <a:gd name="connsiteY3" fmla="*/ 3212949 h 3212949"/>
                <a:gd name="connsiteX4" fmla="*/ 792088 w 1326878"/>
                <a:gd name="connsiteY4" fmla="*/ 3212949 h 3212949"/>
                <a:gd name="connsiteX5" fmla="*/ 0 w 1326878"/>
                <a:gd name="connsiteY5" fmla="*/ 3212949 h 3212949"/>
                <a:gd name="connsiteX6" fmla="*/ 0 w 1326878"/>
                <a:gd name="connsiteY6" fmla="*/ 3212949 h 3212949"/>
                <a:gd name="connsiteX7" fmla="*/ 0 w 1326878"/>
                <a:gd name="connsiteY7" fmla="*/ 863841 h 3212949"/>
                <a:gd name="connsiteX8" fmla="*/ 786963 w 1326878"/>
                <a:gd name="connsiteY8" fmla="*/ 205 h 3212949"/>
                <a:gd name="connsiteX0" fmla="*/ 786963 w 1279105"/>
                <a:gd name="connsiteY0" fmla="*/ 234 h 3212978"/>
                <a:gd name="connsiteX1" fmla="*/ 1240608 w 1279105"/>
                <a:gd name="connsiteY1" fmla="*/ 522725 h 3212978"/>
                <a:gd name="connsiteX2" fmla="*/ 754433 w 1279105"/>
                <a:gd name="connsiteY2" fmla="*/ 1475465 h 3212978"/>
                <a:gd name="connsiteX3" fmla="*/ 792088 w 1279105"/>
                <a:gd name="connsiteY3" fmla="*/ 3212978 h 3212978"/>
                <a:gd name="connsiteX4" fmla="*/ 792088 w 1279105"/>
                <a:gd name="connsiteY4" fmla="*/ 3212978 h 3212978"/>
                <a:gd name="connsiteX5" fmla="*/ 0 w 1279105"/>
                <a:gd name="connsiteY5" fmla="*/ 3212978 h 3212978"/>
                <a:gd name="connsiteX6" fmla="*/ 0 w 1279105"/>
                <a:gd name="connsiteY6" fmla="*/ 3212978 h 3212978"/>
                <a:gd name="connsiteX7" fmla="*/ 0 w 1279105"/>
                <a:gd name="connsiteY7" fmla="*/ 863870 h 3212978"/>
                <a:gd name="connsiteX8" fmla="*/ 786963 w 1279105"/>
                <a:gd name="connsiteY8" fmla="*/ 234 h 3212978"/>
                <a:gd name="connsiteX0" fmla="*/ 786963 w 1232192"/>
                <a:gd name="connsiteY0" fmla="*/ 272 h 3213016"/>
                <a:gd name="connsiteX1" fmla="*/ 1189052 w 1232192"/>
                <a:gd name="connsiteY1" fmla="*/ 492618 h 3213016"/>
                <a:gd name="connsiteX2" fmla="*/ 754433 w 1232192"/>
                <a:gd name="connsiteY2" fmla="*/ 1475503 h 3213016"/>
                <a:gd name="connsiteX3" fmla="*/ 792088 w 1232192"/>
                <a:gd name="connsiteY3" fmla="*/ 3213016 h 3213016"/>
                <a:gd name="connsiteX4" fmla="*/ 792088 w 1232192"/>
                <a:gd name="connsiteY4" fmla="*/ 3213016 h 3213016"/>
                <a:gd name="connsiteX5" fmla="*/ 0 w 1232192"/>
                <a:gd name="connsiteY5" fmla="*/ 3213016 h 3213016"/>
                <a:gd name="connsiteX6" fmla="*/ 0 w 1232192"/>
                <a:gd name="connsiteY6" fmla="*/ 3213016 h 3213016"/>
                <a:gd name="connsiteX7" fmla="*/ 0 w 1232192"/>
                <a:gd name="connsiteY7" fmla="*/ 863908 h 3213016"/>
                <a:gd name="connsiteX8" fmla="*/ 786963 w 1232192"/>
                <a:gd name="connsiteY8" fmla="*/ 272 h 3213016"/>
                <a:gd name="connsiteX0" fmla="*/ 883632 w 1244333"/>
                <a:gd name="connsiteY0" fmla="*/ 288 h 3202984"/>
                <a:gd name="connsiteX1" fmla="*/ 1189052 w 1244333"/>
                <a:gd name="connsiteY1" fmla="*/ 482586 h 3202984"/>
                <a:gd name="connsiteX2" fmla="*/ 754433 w 1244333"/>
                <a:gd name="connsiteY2" fmla="*/ 1465471 h 3202984"/>
                <a:gd name="connsiteX3" fmla="*/ 792088 w 1244333"/>
                <a:gd name="connsiteY3" fmla="*/ 3202984 h 3202984"/>
                <a:gd name="connsiteX4" fmla="*/ 792088 w 1244333"/>
                <a:gd name="connsiteY4" fmla="*/ 3202984 h 3202984"/>
                <a:gd name="connsiteX5" fmla="*/ 0 w 1244333"/>
                <a:gd name="connsiteY5" fmla="*/ 3202984 h 3202984"/>
                <a:gd name="connsiteX6" fmla="*/ 0 w 1244333"/>
                <a:gd name="connsiteY6" fmla="*/ 3202984 h 3202984"/>
                <a:gd name="connsiteX7" fmla="*/ 0 w 1244333"/>
                <a:gd name="connsiteY7" fmla="*/ 853876 h 3202984"/>
                <a:gd name="connsiteX8" fmla="*/ 883632 w 1244333"/>
                <a:gd name="connsiteY8" fmla="*/ 288 h 320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4333" h="3202984">
                  <a:moveTo>
                    <a:pt x="883632" y="288"/>
                  </a:moveTo>
                  <a:cubicBezTo>
                    <a:pt x="1159064" y="-7889"/>
                    <a:pt x="1341397" y="158219"/>
                    <a:pt x="1189052" y="482586"/>
                  </a:cubicBezTo>
                  <a:cubicBezTo>
                    <a:pt x="975620" y="911727"/>
                    <a:pt x="739017" y="984814"/>
                    <a:pt x="754433" y="1465471"/>
                  </a:cubicBezTo>
                  <a:cubicBezTo>
                    <a:pt x="763047" y="1992441"/>
                    <a:pt x="773014" y="2384949"/>
                    <a:pt x="792088" y="3202984"/>
                  </a:cubicBezTo>
                  <a:lnTo>
                    <a:pt x="792088" y="3202984"/>
                  </a:lnTo>
                  <a:lnTo>
                    <a:pt x="0" y="3202984"/>
                  </a:lnTo>
                  <a:lnTo>
                    <a:pt x="0" y="3202984"/>
                  </a:lnTo>
                  <a:lnTo>
                    <a:pt x="0" y="853876"/>
                  </a:lnTo>
                  <a:cubicBezTo>
                    <a:pt x="19874" y="235997"/>
                    <a:pt x="377849" y="5161"/>
                    <a:pt x="883632" y="2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122" name="Round Same Side Corner Rectangle 8">
              <a:extLst>
                <a:ext uri="{FF2B5EF4-FFF2-40B4-BE49-F238E27FC236}">
                  <a16:creationId xmlns:a16="http://schemas.microsoft.com/office/drawing/2014/main" xmlns="" id="{A09A84A6-02B5-49BD-83B2-C740B89CA548}"/>
                </a:ext>
              </a:extLst>
            </p:cNvPr>
            <p:cNvSpPr/>
            <p:nvPr/>
          </p:nvSpPr>
          <p:spPr>
            <a:xfrm rot="10800000">
              <a:off x="4958576" y="2197645"/>
              <a:ext cx="1601768" cy="3212297"/>
            </a:xfrm>
            <a:custGeom>
              <a:avLst/>
              <a:gdLst>
                <a:gd name="connsiteX0" fmla="*/ 306000 w 612000"/>
                <a:gd name="connsiteY0" fmla="*/ 0 h 2817001"/>
                <a:gd name="connsiteX1" fmla="*/ 306000 w 612000"/>
                <a:gd name="connsiteY1" fmla="*/ 0 h 2817001"/>
                <a:gd name="connsiteX2" fmla="*/ 612000 w 612000"/>
                <a:gd name="connsiteY2" fmla="*/ 306000 h 2817001"/>
                <a:gd name="connsiteX3" fmla="*/ 612000 w 612000"/>
                <a:gd name="connsiteY3" fmla="*/ 2817001 h 2817001"/>
                <a:gd name="connsiteX4" fmla="*/ 612000 w 612000"/>
                <a:gd name="connsiteY4" fmla="*/ 2817001 h 2817001"/>
                <a:gd name="connsiteX5" fmla="*/ 0 w 612000"/>
                <a:gd name="connsiteY5" fmla="*/ 2817001 h 2817001"/>
                <a:gd name="connsiteX6" fmla="*/ 0 w 612000"/>
                <a:gd name="connsiteY6" fmla="*/ 2817001 h 2817001"/>
                <a:gd name="connsiteX7" fmla="*/ 0 w 612000"/>
                <a:gd name="connsiteY7" fmla="*/ 306000 h 2817001"/>
                <a:gd name="connsiteX8" fmla="*/ 306000 w 612000"/>
                <a:gd name="connsiteY8" fmla="*/ 0 h 2817001"/>
                <a:gd name="connsiteX0" fmla="*/ 25563 w 1192801"/>
                <a:gd name="connsiteY0" fmla="*/ 0 h 3231671"/>
                <a:gd name="connsiteX1" fmla="*/ 886801 w 1192801"/>
                <a:gd name="connsiteY1" fmla="*/ 414670 h 3231671"/>
                <a:gd name="connsiteX2" fmla="*/ 1192801 w 1192801"/>
                <a:gd name="connsiteY2" fmla="*/ 720670 h 3231671"/>
                <a:gd name="connsiteX3" fmla="*/ 1192801 w 1192801"/>
                <a:gd name="connsiteY3" fmla="*/ 3231671 h 3231671"/>
                <a:gd name="connsiteX4" fmla="*/ 1192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3231671 h 3231671"/>
                <a:gd name="connsiteX7" fmla="*/ 580801 w 1192801"/>
                <a:gd name="connsiteY7" fmla="*/ 720670 h 3231671"/>
                <a:gd name="connsiteX8" fmla="*/ 25563 w 1192801"/>
                <a:gd name="connsiteY8" fmla="*/ 0 h 3231671"/>
                <a:gd name="connsiteX0" fmla="*/ 25563 w 1192801"/>
                <a:gd name="connsiteY0" fmla="*/ 0 h 3231671"/>
                <a:gd name="connsiteX1" fmla="*/ 1192801 w 1192801"/>
                <a:gd name="connsiteY1" fmla="*/ 720670 h 3231671"/>
                <a:gd name="connsiteX2" fmla="*/ 1192801 w 1192801"/>
                <a:gd name="connsiteY2" fmla="*/ 3231671 h 3231671"/>
                <a:gd name="connsiteX3" fmla="*/ 1192801 w 1192801"/>
                <a:gd name="connsiteY3" fmla="*/ 3231671 h 3231671"/>
                <a:gd name="connsiteX4" fmla="*/ 580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720670 h 3231671"/>
                <a:gd name="connsiteX7" fmla="*/ 25563 w 1192801"/>
                <a:gd name="connsiteY7" fmla="*/ 0 h 3231671"/>
                <a:gd name="connsiteX0" fmla="*/ 30147 w 1197385"/>
                <a:gd name="connsiteY0" fmla="*/ 0 h 3231671"/>
                <a:gd name="connsiteX1" fmla="*/ 1197385 w 1197385"/>
                <a:gd name="connsiteY1" fmla="*/ 720670 h 3231671"/>
                <a:gd name="connsiteX2" fmla="*/ 1197385 w 1197385"/>
                <a:gd name="connsiteY2" fmla="*/ 3231671 h 3231671"/>
                <a:gd name="connsiteX3" fmla="*/ 1197385 w 1197385"/>
                <a:gd name="connsiteY3" fmla="*/ 3231671 h 3231671"/>
                <a:gd name="connsiteX4" fmla="*/ 585385 w 1197385"/>
                <a:gd name="connsiteY4" fmla="*/ 3231671 h 3231671"/>
                <a:gd name="connsiteX5" fmla="*/ 585385 w 1197385"/>
                <a:gd name="connsiteY5" fmla="*/ 3231671 h 3231671"/>
                <a:gd name="connsiteX6" fmla="*/ 457794 w 1197385"/>
                <a:gd name="connsiteY6" fmla="*/ 1018382 h 3231671"/>
                <a:gd name="connsiteX7" fmla="*/ 30147 w 1197385"/>
                <a:gd name="connsiteY7" fmla="*/ 0 h 3231671"/>
                <a:gd name="connsiteX0" fmla="*/ 311465 w 1478703"/>
                <a:gd name="connsiteY0" fmla="*/ 1443 h 3233114"/>
                <a:gd name="connsiteX1" fmla="*/ 1478703 w 1478703"/>
                <a:gd name="connsiteY1" fmla="*/ 722113 h 3233114"/>
                <a:gd name="connsiteX2" fmla="*/ 1478703 w 1478703"/>
                <a:gd name="connsiteY2" fmla="*/ 3233114 h 3233114"/>
                <a:gd name="connsiteX3" fmla="*/ 1478703 w 1478703"/>
                <a:gd name="connsiteY3" fmla="*/ 3233114 h 3233114"/>
                <a:gd name="connsiteX4" fmla="*/ 866703 w 1478703"/>
                <a:gd name="connsiteY4" fmla="*/ 3233114 h 3233114"/>
                <a:gd name="connsiteX5" fmla="*/ 866703 w 1478703"/>
                <a:gd name="connsiteY5" fmla="*/ 3233114 h 3233114"/>
                <a:gd name="connsiteX6" fmla="*/ 739112 w 1478703"/>
                <a:gd name="connsiteY6" fmla="*/ 1019825 h 3233114"/>
                <a:gd name="connsiteX7" fmla="*/ 15213 w 1478703"/>
                <a:gd name="connsiteY7" fmla="*/ 1379751 h 3233114"/>
                <a:gd name="connsiteX8" fmla="*/ 311465 w 1478703"/>
                <a:gd name="connsiteY8" fmla="*/ 1443 h 3233114"/>
                <a:gd name="connsiteX0" fmla="*/ 188447 w 1355685"/>
                <a:gd name="connsiteY0" fmla="*/ 1409 h 3233080"/>
                <a:gd name="connsiteX1" fmla="*/ 1355685 w 1355685"/>
                <a:gd name="connsiteY1" fmla="*/ 722079 h 3233080"/>
                <a:gd name="connsiteX2" fmla="*/ 1355685 w 1355685"/>
                <a:gd name="connsiteY2" fmla="*/ 3233080 h 3233080"/>
                <a:gd name="connsiteX3" fmla="*/ 1355685 w 1355685"/>
                <a:gd name="connsiteY3" fmla="*/ 3233080 h 3233080"/>
                <a:gd name="connsiteX4" fmla="*/ 743685 w 1355685"/>
                <a:gd name="connsiteY4" fmla="*/ 3233080 h 3233080"/>
                <a:gd name="connsiteX5" fmla="*/ 743685 w 1355685"/>
                <a:gd name="connsiteY5" fmla="*/ 3233080 h 3233080"/>
                <a:gd name="connsiteX6" fmla="*/ 616094 w 1355685"/>
                <a:gd name="connsiteY6" fmla="*/ 1019791 h 3233080"/>
                <a:gd name="connsiteX7" fmla="*/ 30418 w 1355685"/>
                <a:gd name="connsiteY7" fmla="*/ 1411615 h 3233080"/>
                <a:gd name="connsiteX8" fmla="*/ 188447 w 1355685"/>
                <a:gd name="connsiteY8" fmla="*/ 1409 h 3233080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54087 w 1557530"/>
                <a:gd name="connsiteY0" fmla="*/ 2221 h 3138199"/>
                <a:gd name="connsiteX1" fmla="*/ 1461837 w 1557530"/>
                <a:gd name="connsiteY1" fmla="*/ 839849 h 3138199"/>
                <a:gd name="connsiteX2" fmla="*/ 1557530 w 1557530"/>
                <a:gd name="connsiteY2" fmla="*/ 3138199 h 3138199"/>
                <a:gd name="connsiteX3" fmla="*/ 1557530 w 1557530"/>
                <a:gd name="connsiteY3" fmla="*/ 3138199 h 3138199"/>
                <a:gd name="connsiteX4" fmla="*/ 945530 w 1557530"/>
                <a:gd name="connsiteY4" fmla="*/ 3138199 h 3138199"/>
                <a:gd name="connsiteX5" fmla="*/ 945530 w 1557530"/>
                <a:gd name="connsiteY5" fmla="*/ 3138199 h 3138199"/>
                <a:gd name="connsiteX6" fmla="*/ 817939 w 1557530"/>
                <a:gd name="connsiteY6" fmla="*/ 924910 h 3138199"/>
                <a:gd name="connsiteX7" fmla="*/ 232263 w 1557530"/>
                <a:gd name="connsiteY7" fmla="*/ 1316734 h 3138199"/>
                <a:gd name="connsiteX8" fmla="*/ 454087 w 1557530"/>
                <a:gd name="connsiteY8" fmla="*/ 2221 h 3138199"/>
                <a:gd name="connsiteX0" fmla="*/ 458217 w 1561660"/>
                <a:gd name="connsiteY0" fmla="*/ 54 h 3136032"/>
                <a:gd name="connsiteX1" fmla="*/ 1465967 w 1561660"/>
                <a:gd name="connsiteY1" fmla="*/ 837682 h 3136032"/>
                <a:gd name="connsiteX2" fmla="*/ 1561660 w 1561660"/>
                <a:gd name="connsiteY2" fmla="*/ 3136032 h 3136032"/>
                <a:gd name="connsiteX3" fmla="*/ 1561660 w 1561660"/>
                <a:gd name="connsiteY3" fmla="*/ 3136032 h 3136032"/>
                <a:gd name="connsiteX4" fmla="*/ 949660 w 1561660"/>
                <a:gd name="connsiteY4" fmla="*/ 3136032 h 3136032"/>
                <a:gd name="connsiteX5" fmla="*/ 949660 w 1561660"/>
                <a:gd name="connsiteY5" fmla="*/ 3136032 h 3136032"/>
                <a:gd name="connsiteX6" fmla="*/ 822069 w 1561660"/>
                <a:gd name="connsiteY6" fmla="*/ 922743 h 3136032"/>
                <a:gd name="connsiteX7" fmla="*/ 236393 w 1561660"/>
                <a:gd name="connsiteY7" fmla="*/ 1314567 h 3136032"/>
                <a:gd name="connsiteX8" fmla="*/ 458217 w 1561660"/>
                <a:gd name="connsiteY8" fmla="*/ 54 h 3136032"/>
                <a:gd name="connsiteX0" fmla="*/ 458217 w 1561660"/>
                <a:gd name="connsiteY0" fmla="*/ 53790 h 3189768"/>
                <a:gd name="connsiteX1" fmla="*/ 1465967 w 1561660"/>
                <a:gd name="connsiteY1" fmla="*/ 891418 h 3189768"/>
                <a:gd name="connsiteX2" fmla="*/ 1561660 w 1561660"/>
                <a:gd name="connsiteY2" fmla="*/ 3189768 h 3189768"/>
                <a:gd name="connsiteX3" fmla="*/ 1561660 w 1561660"/>
                <a:gd name="connsiteY3" fmla="*/ 3189768 h 3189768"/>
                <a:gd name="connsiteX4" fmla="*/ 949660 w 1561660"/>
                <a:gd name="connsiteY4" fmla="*/ 3189768 h 3189768"/>
                <a:gd name="connsiteX5" fmla="*/ 949660 w 1561660"/>
                <a:gd name="connsiteY5" fmla="*/ 3189768 h 3189768"/>
                <a:gd name="connsiteX6" fmla="*/ 822069 w 1561660"/>
                <a:gd name="connsiteY6" fmla="*/ 976479 h 3189768"/>
                <a:gd name="connsiteX7" fmla="*/ 236393 w 1561660"/>
                <a:gd name="connsiteY7" fmla="*/ 1368303 h 3189768"/>
                <a:gd name="connsiteX8" fmla="*/ 458217 w 1561660"/>
                <a:gd name="connsiteY8" fmla="*/ 53790 h 3189768"/>
                <a:gd name="connsiteX0" fmla="*/ 473561 w 1577004"/>
                <a:gd name="connsiteY0" fmla="*/ 53790 h 3189768"/>
                <a:gd name="connsiteX1" fmla="*/ 1481311 w 1577004"/>
                <a:gd name="connsiteY1" fmla="*/ 891418 h 3189768"/>
                <a:gd name="connsiteX2" fmla="*/ 1577004 w 1577004"/>
                <a:gd name="connsiteY2" fmla="*/ 3189768 h 3189768"/>
                <a:gd name="connsiteX3" fmla="*/ 1577004 w 1577004"/>
                <a:gd name="connsiteY3" fmla="*/ 3189768 h 3189768"/>
                <a:gd name="connsiteX4" fmla="*/ 965004 w 1577004"/>
                <a:gd name="connsiteY4" fmla="*/ 3189768 h 3189768"/>
                <a:gd name="connsiteX5" fmla="*/ 965004 w 1577004"/>
                <a:gd name="connsiteY5" fmla="*/ 3189768 h 3189768"/>
                <a:gd name="connsiteX6" fmla="*/ 837413 w 1577004"/>
                <a:gd name="connsiteY6" fmla="*/ 976479 h 3189768"/>
                <a:gd name="connsiteX7" fmla="*/ 251737 w 1577004"/>
                <a:gd name="connsiteY7" fmla="*/ 1368303 h 3189768"/>
                <a:gd name="connsiteX8" fmla="*/ 473561 w 1577004"/>
                <a:gd name="connsiteY8" fmla="*/ 53790 h 3189768"/>
                <a:gd name="connsiteX0" fmla="*/ 473561 w 1577004"/>
                <a:gd name="connsiteY0" fmla="*/ 46232 h 3182210"/>
                <a:gd name="connsiteX1" fmla="*/ 1481311 w 1577004"/>
                <a:gd name="connsiteY1" fmla="*/ 883860 h 3182210"/>
                <a:gd name="connsiteX2" fmla="*/ 1577004 w 1577004"/>
                <a:gd name="connsiteY2" fmla="*/ 3182210 h 3182210"/>
                <a:gd name="connsiteX3" fmla="*/ 1577004 w 1577004"/>
                <a:gd name="connsiteY3" fmla="*/ 3182210 h 3182210"/>
                <a:gd name="connsiteX4" fmla="*/ 965004 w 1577004"/>
                <a:gd name="connsiteY4" fmla="*/ 3182210 h 3182210"/>
                <a:gd name="connsiteX5" fmla="*/ 965004 w 1577004"/>
                <a:gd name="connsiteY5" fmla="*/ 3182210 h 3182210"/>
                <a:gd name="connsiteX6" fmla="*/ 837413 w 1577004"/>
                <a:gd name="connsiteY6" fmla="*/ 968921 h 3182210"/>
                <a:gd name="connsiteX7" fmla="*/ 251737 w 1577004"/>
                <a:gd name="connsiteY7" fmla="*/ 1360745 h 3182210"/>
                <a:gd name="connsiteX8" fmla="*/ 473561 w 1577004"/>
                <a:gd name="connsiteY8" fmla="*/ 46232 h 3182210"/>
                <a:gd name="connsiteX0" fmla="*/ 473561 w 1577004"/>
                <a:gd name="connsiteY0" fmla="*/ 77283 h 3213261"/>
                <a:gd name="connsiteX1" fmla="*/ 1336258 w 1577004"/>
                <a:gd name="connsiteY1" fmla="*/ 232848 h 3213261"/>
                <a:gd name="connsiteX2" fmla="*/ 1481311 w 1577004"/>
                <a:gd name="connsiteY2" fmla="*/ 914911 h 3213261"/>
                <a:gd name="connsiteX3" fmla="*/ 1577004 w 1577004"/>
                <a:gd name="connsiteY3" fmla="*/ 3213261 h 3213261"/>
                <a:gd name="connsiteX4" fmla="*/ 1577004 w 1577004"/>
                <a:gd name="connsiteY4" fmla="*/ 3213261 h 3213261"/>
                <a:gd name="connsiteX5" fmla="*/ 965004 w 1577004"/>
                <a:gd name="connsiteY5" fmla="*/ 3213261 h 3213261"/>
                <a:gd name="connsiteX6" fmla="*/ 965004 w 1577004"/>
                <a:gd name="connsiteY6" fmla="*/ 3213261 h 3213261"/>
                <a:gd name="connsiteX7" fmla="*/ 837413 w 1577004"/>
                <a:gd name="connsiteY7" fmla="*/ 999972 h 3213261"/>
                <a:gd name="connsiteX8" fmla="*/ 251737 w 1577004"/>
                <a:gd name="connsiteY8" fmla="*/ 1391796 h 3213261"/>
                <a:gd name="connsiteX9" fmla="*/ 473561 w 1577004"/>
                <a:gd name="connsiteY9" fmla="*/ 77283 h 3213261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10211 h 3146189"/>
                <a:gd name="connsiteX1" fmla="*/ 1481311 w 1577004"/>
                <a:gd name="connsiteY1" fmla="*/ 847839 h 3146189"/>
                <a:gd name="connsiteX2" fmla="*/ 1577004 w 1577004"/>
                <a:gd name="connsiteY2" fmla="*/ 3146189 h 3146189"/>
                <a:gd name="connsiteX3" fmla="*/ 1577004 w 1577004"/>
                <a:gd name="connsiteY3" fmla="*/ 3146189 h 3146189"/>
                <a:gd name="connsiteX4" fmla="*/ 965004 w 1577004"/>
                <a:gd name="connsiteY4" fmla="*/ 3146189 h 3146189"/>
                <a:gd name="connsiteX5" fmla="*/ 965004 w 1577004"/>
                <a:gd name="connsiteY5" fmla="*/ 3146189 h 3146189"/>
                <a:gd name="connsiteX6" fmla="*/ 837413 w 1577004"/>
                <a:gd name="connsiteY6" fmla="*/ 932900 h 3146189"/>
                <a:gd name="connsiteX7" fmla="*/ 251737 w 1577004"/>
                <a:gd name="connsiteY7" fmla="*/ 1324724 h 3146189"/>
                <a:gd name="connsiteX8" fmla="*/ 473561 w 1577004"/>
                <a:gd name="connsiteY8" fmla="*/ 10211 h 3146189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37413 w 1577004"/>
                <a:gd name="connsiteY6" fmla="*/ 1004433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38277 w 1577004"/>
                <a:gd name="connsiteY2" fmla="*/ 960324 h 3217722"/>
                <a:gd name="connsiteX3" fmla="*/ 1577004 w 1577004"/>
                <a:gd name="connsiteY3" fmla="*/ 3217722 h 3217722"/>
                <a:gd name="connsiteX4" fmla="*/ 1577004 w 1577004"/>
                <a:gd name="connsiteY4" fmla="*/ 3217722 h 3217722"/>
                <a:gd name="connsiteX5" fmla="*/ 965004 w 1577004"/>
                <a:gd name="connsiteY5" fmla="*/ 3217722 h 3217722"/>
                <a:gd name="connsiteX6" fmla="*/ 965004 w 1577004"/>
                <a:gd name="connsiteY6" fmla="*/ 3217722 h 3217722"/>
                <a:gd name="connsiteX7" fmla="*/ 879944 w 1577004"/>
                <a:gd name="connsiteY7" fmla="*/ 1068228 h 3217722"/>
                <a:gd name="connsiteX8" fmla="*/ 251737 w 1577004"/>
                <a:gd name="connsiteY8" fmla="*/ 1396257 h 3217722"/>
                <a:gd name="connsiteX9" fmla="*/ 473561 w 1577004"/>
                <a:gd name="connsiteY9" fmla="*/ 81744 h 3217722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062 h 3144040"/>
                <a:gd name="connsiteX1" fmla="*/ 1538277 w 1577004"/>
                <a:gd name="connsiteY1" fmla="*/ 886642 h 3144040"/>
                <a:gd name="connsiteX2" fmla="*/ 1577004 w 1577004"/>
                <a:gd name="connsiteY2" fmla="*/ 3144040 h 3144040"/>
                <a:gd name="connsiteX3" fmla="*/ 1577004 w 1577004"/>
                <a:gd name="connsiteY3" fmla="*/ 3144040 h 3144040"/>
                <a:gd name="connsiteX4" fmla="*/ 965004 w 1577004"/>
                <a:gd name="connsiteY4" fmla="*/ 3144040 h 3144040"/>
                <a:gd name="connsiteX5" fmla="*/ 965004 w 1577004"/>
                <a:gd name="connsiteY5" fmla="*/ 3144040 h 3144040"/>
                <a:gd name="connsiteX6" fmla="*/ 879944 w 1577004"/>
                <a:gd name="connsiteY6" fmla="*/ 994546 h 3144040"/>
                <a:gd name="connsiteX7" fmla="*/ 251737 w 1577004"/>
                <a:gd name="connsiteY7" fmla="*/ 1322575 h 3144040"/>
                <a:gd name="connsiteX8" fmla="*/ 473561 w 1577004"/>
                <a:gd name="connsiteY8" fmla="*/ 8062 h 3144040"/>
                <a:gd name="connsiteX0" fmla="*/ 473561 w 1577004"/>
                <a:gd name="connsiteY0" fmla="*/ 16144 h 3152122"/>
                <a:gd name="connsiteX1" fmla="*/ 1538277 w 1577004"/>
                <a:gd name="connsiteY1" fmla="*/ 894724 h 3152122"/>
                <a:gd name="connsiteX2" fmla="*/ 1577004 w 1577004"/>
                <a:gd name="connsiteY2" fmla="*/ 3152122 h 3152122"/>
                <a:gd name="connsiteX3" fmla="*/ 1577004 w 1577004"/>
                <a:gd name="connsiteY3" fmla="*/ 3152122 h 3152122"/>
                <a:gd name="connsiteX4" fmla="*/ 965004 w 1577004"/>
                <a:gd name="connsiteY4" fmla="*/ 3152122 h 3152122"/>
                <a:gd name="connsiteX5" fmla="*/ 965004 w 1577004"/>
                <a:gd name="connsiteY5" fmla="*/ 3152122 h 3152122"/>
                <a:gd name="connsiteX6" fmla="*/ 879944 w 1577004"/>
                <a:gd name="connsiteY6" fmla="*/ 1002628 h 3152122"/>
                <a:gd name="connsiteX7" fmla="*/ 251737 w 1577004"/>
                <a:gd name="connsiteY7" fmla="*/ 1330657 h 3152122"/>
                <a:gd name="connsiteX8" fmla="*/ 473561 w 1577004"/>
                <a:gd name="connsiteY8" fmla="*/ 16144 h 3152122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88521 w 1591964"/>
                <a:gd name="connsiteY0" fmla="*/ 30120 h 3166098"/>
                <a:gd name="connsiteX1" fmla="*/ 1553237 w 1591964"/>
                <a:gd name="connsiteY1" fmla="*/ 908700 h 3166098"/>
                <a:gd name="connsiteX2" fmla="*/ 1591964 w 1591964"/>
                <a:gd name="connsiteY2" fmla="*/ 3166098 h 3166098"/>
                <a:gd name="connsiteX3" fmla="*/ 1591964 w 1591964"/>
                <a:gd name="connsiteY3" fmla="*/ 3166098 h 3166098"/>
                <a:gd name="connsiteX4" fmla="*/ 979964 w 1591964"/>
                <a:gd name="connsiteY4" fmla="*/ 3166098 h 3166098"/>
                <a:gd name="connsiteX5" fmla="*/ 979964 w 1591964"/>
                <a:gd name="connsiteY5" fmla="*/ 3166098 h 3166098"/>
                <a:gd name="connsiteX6" fmla="*/ 894904 w 1591964"/>
                <a:gd name="connsiteY6" fmla="*/ 1016604 h 3166098"/>
                <a:gd name="connsiteX7" fmla="*/ 266697 w 1591964"/>
                <a:gd name="connsiteY7" fmla="*/ 1344633 h 3166098"/>
                <a:gd name="connsiteX8" fmla="*/ 488521 w 1591964"/>
                <a:gd name="connsiteY8" fmla="*/ 30120 h 3166098"/>
                <a:gd name="connsiteX0" fmla="*/ 488521 w 1591964"/>
                <a:gd name="connsiteY0" fmla="*/ 9506 h 3145484"/>
                <a:gd name="connsiteX1" fmla="*/ 1553237 w 1591964"/>
                <a:gd name="connsiteY1" fmla="*/ 888086 h 3145484"/>
                <a:gd name="connsiteX2" fmla="*/ 1591964 w 1591964"/>
                <a:gd name="connsiteY2" fmla="*/ 3145484 h 3145484"/>
                <a:gd name="connsiteX3" fmla="*/ 1591964 w 1591964"/>
                <a:gd name="connsiteY3" fmla="*/ 3145484 h 3145484"/>
                <a:gd name="connsiteX4" fmla="*/ 979964 w 1591964"/>
                <a:gd name="connsiteY4" fmla="*/ 3145484 h 3145484"/>
                <a:gd name="connsiteX5" fmla="*/ 979964 w 1591964"/>
                <a:gd name="connsiteY5" fmla="*/ 3145484 h 3145484"/>
                <a:gd name="connsiteX6" fmla="*/ 894904 w 1591964"/>
                <a:gd name="connsiteY6" fmla="*/ 995990 h 3145484"/>
                <a:gd name="connsiteX7" fmla="*/ 266697 w 1591964"/>
                <a:gd name="connsiteY7" fmla="*/ 1324019 h 3145484"/>
                <a:gd name="connsiteX8" fmla="*/ 488521 w 1591964"/>
                <a:gd name="connsiteY8" fmla="*/ 9506 h 3145484"/>
                <a:gd name="connsiteX0" fmla="*/ 496444 w 1599887"/>
                <a:gd name="connsiteY0" fmla="*/ 9506 h 3145484"/>
                <a:gd name="connsiteX1" fmla="*/ 1561160 w 1599887"/>
                <a:gd name="connsiteY1" fmla="*/ 888086 h 3145484"/>
                <a:gd name="connsiteX2" fmla="*/ 1599887 w 1599887"/>
                <a:gd name="connsiteY2" fmla="*/ 3145484 h 3145484"/>
                <a:gd name="connsiteX3" fmla="*/ 1599887 w 1599887"/>
                <a:gd name="connsiteY3" fmla="*/ 3145484 h 3145484"/>
                <a:gd name="connsiteX4" fmla="*/ 987887 w 1599887"/>
                <a:gd name="connsiteY4" fmla="*/ 3145484 h 3145484"/>
                <a:gd name="connsiteX5" fmla="*/ 987887 w 1599887"/>
                <a:gd name="connsiteY5" fmla="*/ 3145484 h 3145484"/>
                <a:gd name="connsiteX6" fmla="*/ 902827 w 1599887"/>
                <a:gd name="connsiteY6" fmla="*/ 995990 h 3145484"/>
                <a:gd name="connsiteX7" fmla="*/ 274620 w 1599887"/>
                <a:gd name="connsiteY7" fmla="*/ 1324019 h 3145484"/>
                <a:gd name="connsiteX8" fmla="*/ 496444 w 1599887"/>
                <a:gd name="connsiteY8" fmla="*/ 9506 h 3145484"/>
                <a:gd name="connsiteX0" fmla="*/ 503267 w 1597185"/>
                <a:gd name="connsiteY0" fmla="*/ 5188 h 3203079"/>
                <a:gd name="connsiteX1" fmla="*/ 1558458 w 1597185"/>
                <a:gd name="connsiteY1" fmla="*/ 945681 h 3203079"/>
                <a:gd name="connsiteX2" fmla="*/ 1597185 w 1597185"/>
                <a:gd name="connsiteY2" fmla="*/ 3203079 h 3203079"/>
                <a:gd name="connsiteX3" fmla="*/ 1597185 w 1597185"/>
                <a:gd name="connsiteY3" fmla="*/ 3203079 h 3203079"/>
                <a:gd name="connsiteX4" fmla="*/ 985185 w 1597185"/>
                <a:gd name="connsiteY4" fmla="*/ 3203079 h 3203079"/>
                <a:gd name="connsiteX5" fmla="*/ 985185 w 1597185"/>
                <a:gd name="connsiteY5" fmla="*/ 3203079 h 3203079"/>
                <a:gd name="connsiteX6" fmla="*/ 900125 w 1597185"/>
                <a:gd name="connsiteY6" fmla="*/ 1053585 h 3203079"/>
                <a:gd name="connsiteX7" fmla="*/ 271918 w 1597185"/>
                <a:gd name="connsiteY7" fmla="*/ 1381614 h 3203079"/>
                <a:gd name="connsiteX8" fmla="*/ 503267 w 1597185"/>
                <a:gd name="connsiteY8" fmla="*/ 5188 h 3203079"/>
                <a:gd name="connsiteX0" fmla="*/ 503267 w 1597185"/>
                <a:gd name="connsiteY0" fmla="*/ 5413 h 3203304"/>
                <a:gd name="connsiteX1" fmla="*/ 1558458 w 1597185"/>
                <a:gd name="connsiteY1" fmla="*/ 945906 h 3203304"/>
                <a:gd name="connsiteX2" fmla="*/ 1597185 w 1597185"/>
                <a:gd name="connsiteY2" fmla="*/ 3203304 h 3203304"/>
                <a:gd name="connsiteX3" fmla="*/ 1597185 w 1597185"/>
                <a:gd name="connsiteY3" fmla="*/ 3203304 h 3203304"/>
                <a:gd name="connsiteX4" fmla="*/ 985185 w 1597185"/>
                <a:gd name="connsiteY4" fmla="*/ 3203304 h 3203304"/>
                <a:gd name="connsiteX5" fmla="*/ 985185 w 1597185"/>
                <a:gd name="connsiteY5" fmla="*/ 3203304 h 3203304"/>
                <a:gd name="connsiteX6" fmla="*/ 900125 w 1597185"/>
                <a:gd name="connsiteY6" fmla="*/ 1053810 h 3203304"/>
                <a:gd name="connsiteX7" fmla="*/ 271918 w 1597185"/>
                <a:gd name="connsiteY7" fmla="*/ 1381839 h 3203304"/>
                <a:gd name="connsiteX8" fmla="*/ 503267 w 1597185"/>
                <a:gd name="connsiteY8" fmla="*/ 5413 h 3203304"/>
                <a:gd name="connsiteX0" fmla="*/ 644333 w 1552513"/>
                <a:gd name="connsiteY0" fmla="*/ 4742 h 3216920"/>
                <a:gd name="connsiteX1" fmla="*/ 1513786 w 1552513"/>
                <a:gd name="connsiteY1" fmla="*/ 959522 h 3216920"/>
                <a:gd name="connsiteX2" fmla="*/ 1552513 w 1552513"/>
                <a:gd name="connsiteY2" fmla="*/ 3216920 h 3216920"/>
                <a:gd name="connsiteX3" fmla="*/ 1552513 w 1552513"/>
                <a:gd name="connsiteY3" fmla="*/ 3216920 h 3216920"/>
                <a:gd name="connsiteX4" fmla="*/ 940513 w 1552513"/>
                <a:gd name="connsiteY4" fmla="*/ 3216920 h 3216920"/>
                <a:gd name="connsiteX5" fmla="*/ 940513 w 1552513"/>
                <a:gd name="connsiteY5" fmla="*/ 3216920 h 3216920"/>
                <a:gd name="connsiteX6" fmla="*/ 855453 w 1552513"/>
                <a:gd name="connsiteY6" fmla="*/ 1067426 h 3216920"/>
                <a:gd name="connsiteX7" fmla="*/ 227246 w 1552513"/>
                <a:gd name="connsiteY7" fmla="*/ 1395455 h 3216920"/>
                <a:gd name="connsiteX8" fmla="*/ 644333 w 1552513"/>
                <a:gd name="connsiteY8" fmla="*/ 4742 h 3216920"/>
                <a:gd name="connsiteX0" fmla="*/ 693588 w 1601768"/>
                <a:gd name="connsiteY0" fmla="*/ 4742 h 3216920"/>
                <a:gd name="connsiteX1" fmla="*/ 1563041 w 1601768"/>
                <a:gd name="connsiteY1" fmla="*/ 959522 h 3216920"/>
                <a:gd name="connsiteX2" fmla="*/ 1601768 w 1601768"/>
                <a:gd name="connsiteY2" fmla="*/ 3216920 h 3216920"/>
                <a:gd name="connsiteX3" fmla="*/ 1601768 w 1601768"/>
                <a:gd name="connsiteY3" fmla="*/ 3216920 h 3216920"/>
                <a:gd name="connsiteX4" fmla="*/ 989768 w 1601768"/>
                <a:gd name="connsiteY4" fmla="*/ 3216920 h 3216920"/>
                <a:gd name="connsiteX5" fmla="*/ 989768 w 1601768"/>
                <a:gd name="connsiteY5" fmla="*/ 3216920 h 3216920"/>
                <a:gd name="connsiteX6" fmla="*/ 904708 w 1601768"/>
                <a:gd name="connsiteY6" fmla="*/ 1067426 h 3216920"/>
                <a:gd name="connsiteX7" fmla="*/ 276501 w 1601768"/>
                <a:gd name="connsiteY7" fmla="*/ 1395455 h 3216920"/>
                <a:gd name="connsiteX8" fmla="*/ 693588 w 1601768"/>
                <a:gd name="connsiteY8" fmla="*/ 4742 h 3216920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119 h 3212297"/>
                <a:gd name="connsiteX1" fmla="*/ 1563041 w 1601768"/>
                <a:gd name="connsiteY1" fmla="*/ 954899 h 3212297"/>
                <a:gd name="connsiteX2" fmla="*/ 1601768 w 1601768"/>
                <a:gd name="connsiteY2" fmla="*/ 3212297 h 3212297"/>
                <a:gd name="connsiteX3" fmla="*/ 1601768 w 1601768"/>
                <a:gd name="connsiteY3" fmla="*/ 3212297 h 3212297"/>
                <a:gd name="connsiteX4" fmla="*/ 989768 w 1601768"/>
                <a:gd name="connsiteY4" fmla="*/ 3212297 h 3212297"/>
                <a:gd name="connsiteX5" fmla="*/ 989768 w 1601768"/>
                <a:gd name="connsiteY5" fmla="*/ 3212297 h 3212297"/>
                <a:gd name="connsiteX6" fmla="*/ 904708 w 1601768"/>
                <a:gd name="connsiteY6" fmla="*/ 1062803 h 3212297"/>
                <a:gd name="connsiteX7" fmla="*/ 276501 w 1601768"/>
                <a:gd name="connsiteY7" fmla="*/ 1390832 h 3212297"/>
                <a:gd name="connsiteX8" fmla="*/ 693588 w 1601768"/>
                <a:gd name="connsiteY8" fmla="*/ 119 h 32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68" h="3212297">
                  <a:moveTo>
                    <a:pt x="693588" y="119"/>
                  </a:moveTo>
                  <a:cubicBezTo>
                    <a:pt x="979449" y="3664"/>
                    <a:pt x="1431633" y="-71482"/>
                    <a:pt x="1563041" y="954899"/>
                  </a:cubicBezTo>
                  <a:lnTo>
                    <a:pt x="1601768" y="3212297"/>
                  </a:lnTo>
                  <a:lnTo>
                    <a:pt x="1601768" y="3212297"/>
                  </a:lnTo>
                  <a:lnTo>
                    <a:pt x="989768" y="3212297"/>
                  </a:lnTo>
                  <a:lnTo>
                    <a:pt x="989768" y="3212297"/>
                  </a:lnTo>
                  <a:cubicBezTo>
                    <a:pt x="961415" y="2495799"/>
                    <a:pt x="964958" y="1779301"/>
                    <a:pt x="904708" y="1062803"/>
                  </a:cubicBezTo>
                  <a:cubicBezTo>
                    <a:pt x="781622" y="431278"/>
                    <a:pt x="46520" y="738644"/>
                    <a:pt x="276501" y="1390832"/>
                  </a:cubicBezTo>
                  <a:cubicBezTo>
                    <a:pt x="-283870" y="827698"/>
                    <a:pt x="84955" y="-9337"/>
                    <a:pt x="693588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23" name="Rounded Rectangle 1">
            <a:extLst>
              <a:ext uri="{FF2B5EF4-FFF2-40B4-BE49-F238E27FC236}">
                <a16:creationId xmlns:a16="http://schemas.microsoft.com/office/drawing/2014/main" xmlns="" id="{AEA0A816-A44B-41A6-826F-535FDC98A314}"/>
              </a:ext>
            </a:extLst>
          </p:cNvPr>
          <p:cNvSpPr/>
          <p:nvPr/>
        </p:nvSpPr>
        <p:spPr>
          <a:xfrm>
            <a:off x="3829958" y="3926698"/>
            <a:ext cx="176285" cy="309411"/>
          </a:xfrm>
          <a:custGeom>
            <a:avLst/>
            <a:gdLst/>
            <a:ahLst/>
            <a:cxnLst/>
            <a:rect l="l" t="t" r="r" b="b"/>
            <a:pathLst>
              <a:path w="2242991" h="3936853">
                <a:moveTo>
                  <a:pt x="270736" y="2042698"/>
                </a:moveTo>
                <a:lnTo>
                  <a:pt x="272959" y="2042698"/>
                </a:lnTo>
                <a:cubicBezTo>
                  <a:pt x="295787" y="2113479"/>
                  <a:pt x="705194" y="2169600"/>
                  <a:pt x="1206736" y="2169600"/>
                </a:cubicBezTo>
                <a:cubicBezTo>
                  <a:pt x="1708278" y="2169600"/>
                  <a:pt x="2117686" y="2113479"/>
                  <a:pt x="2140514" y="2042698"/>
                </a:cubicBezTo>
                <a:lnTo>
                  <a:pt x="2142944" y="2042698"/>
                </a:lnTo>
                <a:lnTo>
                  <a:pt x="2142944" y="3638829"/>
                </a:lnTo>
                <a:cubicBezTo>
                  <a:pt x="2142944" y="3803424"/>
                  <a:pt x="2003239" y="3936853"/>
                  <a:pt x="1830903" y="3936853"/>
                </a:cubicBezTo>
                <a:lnTo>
                  <a:pt x="582777" y="3936853"/>
                </a:lnTo>
                <a:cubicBezTo>
                  <a:pt x="410441" y="3936853"/>
                  <a:pt x="270736" y="3803424"/>
                  <a:pt x="270736" y="3638829"/>
                </a:cubicBezTo>
                <a:close/>
                <a:moveTo>
                  <a:pt x="1389584" y="1902314"/>
                </a:moveTo>
                <a:lnTo>
                  <a:pt x="1175571" y="1942858"/>
                </a:lnTo>
                <a:cubicBezTo>
                  <a:pt x="1166297" y="1944615"/>
                  <a:pt x="1160203" y="1953556"/>
                  <a:pt x="1161960" y="1962830"/>
                </a:cubicBezTo>
                <a:lnTo>
                  <a:pt x="1169001" y="1999997"/>
                </a:lnTo>
                <a:cubicBezTo>
                  <a:pt x="1170758" y="2009271"/>
                  <a:pt x="1179700" y="2015364"/>
                  <a:pt x="1188974" y="2013607"/>
                </a:cubicBezTo>
                <a:lnTo>
                  <a:pt x="1402987" y="1973063"/>
                </a:lnTo>
                <a:cubicBezTo>
                  <a:pt x="1412261" y="1971306"/>
                  <a:pt x="1418354" y="1962364"/>
                  <a:pt x="1416598" y="1953091"/>
                </a:cubicBezTo>
                <a:lnTo>
                  <a:pt x="1409556" y="1915924"/>
                </a:lnTo>
                <a:cubicBezTo>
                  <a:pt x="1407799" y="1906649"/>
                  <a:pt x="1398858" y="1900557"/>
                  <a:pt x="1389584" y="1902314"/>
                </a:cubicBezTo>
                <a:close/>
                <a:moveTo>
                  <a:pt x="444399" y="1892921"/>
                </a:moveTo>
                <a:lnTo>
                  <a:pt x="487549" y="2053958"/>
                </a:lnTo>
                <a:cubicBezTo>
                  <a:pt x="352241" y="2031803"/>
                  <a:pt x="270944" y="2002112"/>
                  <a:pt x="270944" y="1969719"/>
                </a:cubicBezTo>
                <a:cubicBezTo>
                  <a:pt x="270944" y="1940931"/>
                  <a:pt x="335156" y="1914276"/>
                  <a:pt x="444399" y="1892921"/>
                </a:cubicBezTo>
                <a:close/>
                <a:moveTo>
                  <a:pt x="1960739" y="1891042"/>
                </a:moveTo>
                <a:cubicBezTo>
                  <a:pt x="2075269" y="1912860"/>
                  <a:pt x="2142944" y="1940165"/>
                  <a:pt x="2142944" y="1969719"/>
                </a:cubicBezTo>
                <a:cubicBezTo>
                  <a:pt x="2142944" y="2002898"/>
                  <a:pt x="2057653" y="2033243"/>
                  <a:pt x="1916514" y="2056095"/>
                </a:cubicBezTo>
                <a:close/>
                <a:moveTo>
                  <a:pt x="970450" y="1841793"/>
                </a:moveTo>
                <a:lnTo>
                  <a:pt x="1019288" y="2099589"/>
                </a:lnTo>
                <a:cubicBezTo>
                  <a:pt x="985266" y="2098910"/>
                  <a:pt x="951932" y="2097488"/>
                  <a:pt x="919381" y="2095721"/>
                </a:cubicBezTo>
                <a:lnTo>
                  <a:pt x="852855" y="1847439"/>
                </a:lnTo>
                <a:close/>
                <a:moveTo>
                  <a:pt x="1440720" y="1613218"/>
                </a:moveTo>
                <a:lnTo>
                  <a:pt x="1120594" y="1673865"/>
                </a:lnTo>
                <a:cubicBezTo>
                  <a:pt x="1111320" y="1675622"/>
                  <a:pt x="1105226" y="1684563"/>
                  <a:pt x="1106983" y="1693837"/>
                </a:cubicBezTo>
                <a:lnTo>
                  <a:pt x="1114025" y="1731004"/>
                </a:lnTo>
                <a:cubicBezTo>
                  <a:pt x="1115781" y="1740278"/>
                  <a:pt x="1124723" y="1746372"/>
                  <a:pt x="1133997" y="1744615"/>
                </a:cubicBezTo>
                <a:lnTo>
                  <a:pt x="1454123" y="1683968"/>
                </a:lnTo>
                <a:cubicBezTo>
                  <a:pt x="1463397" y="1682211"/>
                  <a:pt x="1469490" y="1673270"/>
                  <a:pt x="1467733" y="1663996"/>
                </a:cubicBezTo>
                <a:lnTo>
                  <a:pt x="1460692" y="1626829"/>
                </a:lnTo>
                <a:cubicBezTo>
                  <a:pt x="1458935" y="1617555"/>
                  <a:pt x="1449994" y="1611461"/>
                  <a:pt x="1440720" y="1613218"/>
                </a:cubicBezTo>
                <a:close/>
                <a:moveTo>
                  <a:pt x="1279927" y="1344224"/>
                </a:moveTo>
                <a:lnTo>
                  <a:pt x="1065915" y="1384768"/>
                </a:lnTo>
                <a:cubicBezTo>
                  <a:pt x="1056641" y="1386524"/>
                  <a:pt x="1050547" y="1395466"/>
                  <a:pt x="1052304" y="1404740"/>
                </a:cubicBezTo>
                <a:cubicBezTo>
                  <a:pt x="1054651" y="1417129"/>
                  <a:pt x="1056998" y="1429518"/>
                  <a:pt x="1059345" y="1441907"/>
                </a:cubicBezTo>
                <a:cubicBezTo>
                  <a:pt x="1061102" y="1451181"/>
                  <a:pt x="1070044" y="1457274"/>
                  <a:pt x="1079318" y="1455517"/>
                </a:cubicBezTo>
                <a:lnTo>
                  <a:pt x="1293331" y="1414973"/>
                </a:lnTo>
                <a:cubicBezTo>
                  <a:pt x="1302605" y="1413216"/>
                  <a:pt x="1308698" y="1404275"/>
                  <a:pt x="1306942" y="1395001"/>
                </a:cubicBezTo>
                <a:cubicBezTo>
                  <a:pt x="1304595" y="1382612"/>
                  <a:pt x="1302247" y="1370223"/>
                  <a:pt x="1299900" y="1357834"/>
                </a:cubicBezTo>
                <a:cubicBezTo>
                  <a:pt x="1298143" y="1348560"/>
                  <a:pt x="1289202" y="1342467"/>
                  <a:pt x="1279927" y="1344224"/>
                </a:cubicBezTo>
                <a:close/>
                <a:moveTo>
                  <a:pt x="690664" y="1301904"/>
                </a:moveTo>
                <a:cubicBezTo>
                  <a:pt x="760372" y="1572869"/>
                  <a:pt x="815409" y="1824276"/>
                  <a:pt x="885118" y="2095242"/>
                </a:cubicBezTo>
                <a:cubicBezTo>
                  <a:pt x="630661" y="2082292"/>
                  <a:pt x="645145" y="2074230"/>
                  <a:pt x="525159" y="2063725"/>
                </a:cubicBezTo>
                <a:lnTo>
                  <a:pt x="342930" y="1395078"/>
                </a:lnTo>
                <a:close/>
                <a:moveTo>
                  <a:pt x="1225246" y="1065177"/>
                </a:moveTo>
                <a:lnTo>
                  <a:pt x="1011234" y="1105721"/>
                </a:lnTo>
                <a:cubicBezTo>
                  <a:pt x="1001960" y="1107479"/>
                  <a:pt x="995865" y="1116420"/>
                  <a:pt x="997623" y="1125693"/>
                </a:cubicBezTo>
                <a:cubicBezTo>
                  <a:pt x="999970" y="1138082"/>
                  <a:pt x="1002317" y="1150472"/>
                  <a:pt x="1004664" y="1162861"/>
                </a:cubicBezTo>
                <a:cubicBezTo>
                  <a:pt x="1006420" y="1172135"/>
                  <a:pt x="1015363" y="1178228"/>
                  <a:pt x="1024637" y="1176471"/>
                </a:cubicBezTo>
                <a:lnTo>
                  <a:pt x="1238650" y="1135927"/>
                </a:lnTo>
                <a:cubicBezTo>
                  <a:pt x="1247924" y="1134170"/>
                  <a:pt x="1254017" y="1125228"/>
                  <a:pt x="1252261" y="1115954"/>
                </a:cubicBezTo>
                <a:cubicBezTo>
                  <a:pt x="1249914" y="1103566"/>
                  <a:pt x="1247565" y="1091176"/>
                  <a:pt x="1245218" y="1078787"/>
                </a:cubicBezTo>
                <a:cubicBezTo>
                  <a:pt x="1243462" y="1069513"/>
                  <a:pt x="1234521" y="1063420"/>
                  <a:pt x="1225246" y="1065177"/>
                </a:cubicBezTo>
                <a:close/>
                <a:moveTo>
                  <a:pt x="2066056" y="835837"/>
                </a:moveTo>
                <a:cubicBezTo>
                  <a:pt x="2099544" y="877912"/>
                  <a:pt x="2135736" y="897343"/>
                  <a:pt x="2205150" y="873107"/>
                </a:cubicBezTo>
                <a:cubicBezTo>
                  <a:pt x="2100716" y="1268203"/>
                  <a:pt x="1996281" y="1663300"/>
                  <a:pt x="1891847" y="2058396"/>
                </a:cubicBezTo>
                <a:cubicBezTo>
                  <a:pt x="1838942" y="2071603"/>
                  <a:pt x="1788418" y="2077665"/>
                  <a:pt x="1733131" y="2076583"/>
                </a:cubicBezTo>
                <a:cubicBezTo>
                  <a:pt x="1843312" y="1665383"/>
                  <a:pt x="1955875" y="1247037"/>
                  <a:pt x="2066056" y="835837"/>
                </a:cubicBezTo>
                <a:close/>
                <a:moveTo>
                  <a:pt x="1890153" y="788705"/>
                </a:moveTo>
                <a:cubicBezTo>
                  <a:pt x="1917655" y="828379"/>
                  <a:pt x="1966723" y="851293"/>
                  <a:pt x="2029245" y="825975"/>
                </a:cubicBezTo>
                <a:cubicBezTo>
                  <a:pt x="1917754" y="1242066"/>
                  <a:pt x="1803881" y="1667684"/>
                  <a:pt x="1692389" y="2083777"/>
                </a:cubicBezTo>
                <a:cubicBezTo>
                  <a:pt x="1629960" y="2091426"/>
                  <a:pt x="1591343" y="2089551"/>
                  <a:pt x="1540819" y="2092437"/>
                </a:cubicBezTo>
                <a:close/>
                <a:moveTo>
                  <a:pt x="1170565" y="786132"/>
                </a:moveTo>
                <a:lnTo>
                  <a:pt x="956553" y="826676"/>
                </a:lnTo>
                <a:cubicBezTo>
                  <a:pt x="947279" y="828432"/>
                  <a:pt x="941185" y="837374"/>
                  <a:pt x="942942" y="846648"/>
                </a:cubicBezTo>
                <a:cubicBezTo>
                  <a:pt x="945289" y="859037"/>
                  <a:pt x="947636" y="871426"/>
                  <a:pt x="949983" y="883815"/>
                </a:cubicBezTo>
                <a:cubicBezTo>
                  <a:pt x="951740" y="893089"/>
                  <a:pt x="960682" y="899182"/>
                  <a:pt x="969956" y="897425"/>
                </a:cubicBezTo>
                <a:lnTo>
                  <a:pt x="1183969" y="856881"/>
                </a:lnTo>
                <a:cubicBezTo>
                  <a:pt x="1193243" y="855124"/>
                  <a:pt x="1199336" y="846183"/>
                  <a:pt x="1197580" y="836909"/>
                </a:cubicBezTo>
                <a:cubicBezTo>
                  <a:pt x="1195233" y="824520"/>
                  <a:pt x="1192885" y="812131"/>
                  <a:pt x="1190538" y="799742"/>
                </a:cubicBezTo>
                <a:cubicBezTo>
                  <a:pt x="1188781" y="790468"/>
                  <a:pt x="1179840" y="784375"/>
                  <a:pt x="1170565" y="786132"/>
                </a:cubicBezTo>
                <a:close/>
                <a:moveTo>
                  <a:pt x="1115883" y="507085"/>
                </a:moveTo>
                <a:lnTo>
                  <a:pt x="901870" y="547629"/>
                </a:lnTo>
                <a:cubicBezTo>
                  <a:pt x="892596" y="549386"/>
                  <a:pt x="886502" y="558328"/>
                  <a:pt x="888259" y="567602"/>
                </a:cubicBezTo>
                <a:lnTo>
                  <a:pt x="895301" y="604769"/>
                </a:lnTo>
                <a:cubicBezTo>
                  <a:pt x="897058" y="614043"/>
                  <a:pt x="905999" y="620136"/>
                  <a:pt x="915274" y="618379"/>
                </a:cubicBezTo>
                <a:lnTo>
                  <a:pt x="1129286" y="577835"/>
                </a:lnTo>
                <a:cubicBezTo>
                  <a:pt x="1138561" y="576078"/>
                  <a:pt x="1144654" y="567137"/>
                  <a:pt x="1142897" y="557863"/>
                </a:cubicBezTo>
                <a:cubicBezTo>
                  <a:pt x="1140550" y="545474"/>
                  <a:pt x="1138203" y="533084"/>
                  <a:pt x="1135856" y="520695"/>
                </a:cubicBezTo>
                <a:cubicBezTo>
                  <a:pt x="1134099" y="511422"/>
                  <a:pt x="1125157" y="505328"/>
                  <a:pt x="1115883" y="507085"/>
                </a:cubicBezTo>
                <a:close/>
                <a:moveTo>
                  <a:pt x="318396" y="422974"/>
                </a:moveTo>
                <a:cubicBezTo>
                  <a:pt x="416597" y="414975"/>
                  <a:pt x="506821" y="469989"/>
                  <a:pt x="530549" y="558544"/>
                </a:cubicBezTo>
                <a:lnTo>
                  <a:pt x="533390" y="577437"/>
                </a:lnTo>
                <a:lnTo>
                  <a:pt x="534791" y="577067"/>
                </a:lnTo>
                <a:lnTo>
                  <a:pt x="692417" y="1271950"/>
                </a:lnTo>
                <a:lnTo>
                  <a:pt x="323192" y="1369475"/>
                </a:lnTo>
                <a:lnTo>
                  <a:pt x="126703" y="719122"/>
                </a:lnTo>
                <a:lnTo>
                  <a:pt x="85810" y="730151"/>
                </a:lnTo>
                <a:cubicBezTo>
                  <a:pt x="139796" y="929624"/>
                  <a:pt x="190998" y="1164806"/>
                  <a:pt x="244983" y="1364280"/>
                </a:cubicBezTo>
                <a:cubicBezTo>
                  <a:pt x="255997" y="1433643"/>
                  <a:pt x="213672" y="1413775"/>
                  <a:pt x="198016" y="1438522"/>
                </a:cubicBezTo>
                <a:cubicBezTo>
                  <a:pt x="132011" y="1193808"/>
                  <a:pt x="66006" y="949094"/>
                  <a:pt x="0" y="704380"/>
                </a:cubicBezTo>
                <a:lnTo>
                  <a:pt x="120869" y="671778"/>
                </a:lnTo>
                <a:cubicBezTo>
                  <a:pt x="120228" y="670806"/>
                  <a:pt x="119928" y="669729"/>
                  <a:pt x="119638" y="668647"/>
                </a:cubicBezTo>
                <a:cubicBezTo>
                  <a:pt x="92520" y="567440"/>
                  <a:pt x="162522" y="460749"/>
                  <a:pt x="275992" y="430345"/>
                </a:cubicBezTo>
                <a:cubicBezTo>
                  <a:pt x="290176" y="426544"/>
                  <a:pt x="304367" y="424117"/>
                  <a:pt x="318396" y="422974"/>
                </a:cubicBezTo>
                <a:close/>
                <a:moveTo>
                  <a:pt x="2083120" y="383534"/>
                </a:moveTo>
                <a:cubicBezTo>
                  <a:pt x="2132613" y="419334"/>
                  <a:pt x="2169341" y="429175"/>
                  <a:pt x="2240618" y="425735"/>
                </a:cubicBezTo>
                <a:lnTo>
                  <a:pt x="2220213" y="816886"/>
                </a:lnTo>
                <a:cubicBezTo>
                  <a:pt x="2165825" y="845495"/>
                  <a:pt x="2119009" y="826121"/>
                  <a:pt x="2059503" y="771302"/>
                </a:cubicBezTo>
                <a:cubicBezTo>
                  <a:pt x="1992871" y="794085"/>
                  <a:pt x="1937578" y="785040"/>
                  <a:pt x="1905218" y="732483"/>
                </a:cubicBezTo>
                <a:close/>
                <a:moveTo>
                  <a:pt x="1167316" y="217989"/>
                </a:moveTo>
                <a:lnTo>
                  <a:pt x="847190" y="278635"/>
                </a:lnTo>
                <a:cubicBezTo>
                  <a:pt x="837916" y="280392"/>
                  <a:pt x="831822" y="289333"/>
                  <a:pt x="833579" y="298608"/>
                </a:cubicBezTo>
                <a:lnTo>
                  <a:pt x="840621" y="335775"/>
                </a:lnTo>
                <a:cubicBezTo>
                  <a:pt x="842378" y="345049"/>
                  <a:pt x="851319" y="351142"/>
                  <a:pt x="860593" y="349384"/>
                </a:cubicBezTo>
                <a:lnTo>
                  <a:pt x="1180719" y="288738"/>
                </a:lnTo>
                <a:cubicBezTo>
                  <a:pt x="1189993" y="286981"/>
                  <a:pt x="1196086" y="278040"/>
                  <a:pt x="1194329" y="268766"/>
                </a:cubicBezTo>
                <a:lnTo>
                  <a:pt x="1187288" y="231598"/>
                </a:lnTo>
                <a:cubicBezTo>
                  <a:pt x="1185531" y="222325"/>
                  <a:pt x="1176590" y="216232"/>
                  <a:pt x="1167316" y="217989"/>
                </a:cubicBezTo>
                <a:close/>
                <a:moveTo>
                  <a:pt x="2221717" y="181287"/>
                </a:moveTo>
                <a:lnTo>
                  <a:pt x="2242991" y="393855"/>
                </a:lnTo>
                <a:cubicBezTo>
                  <a:pt x="2179464" y="397581"/>
                  <a:pt x="2151931" y="392798"/>
                  <a:pt x="2097005" y="354738"/>
                </a:cubicBezTo>
                <a:close/>
                <a:moveTo>
                  <a:pt x="1214939" y="1907"/>
                </a:moveTo>
                <a:cubicBezTo>
                  <a:pt x="1273551" y="-9197"/>
                  <a:pt x="1330067" y="29317"/>
                  <a:pt x="1341171" y="87928"/>
                </a:cubicBezTo>
                <a:lnTo>
                  <a:pt x="1629756" y="1628253"/>
                </a:lnTo>
                <a:lnTo>
                  <a:pt x="1505335" y="2092601"/>
                </a:lnTo>
                <a:cubicBezTo>
                  <a:pt x="1367343" y="2099602"/>
                  <a:pt x="1230768" y="2098335"/>
                  <a:pt x="1062674" y="2099588"/>
                </a:cubicBezTo>
                <a:lnTo>
                  <a:pt x="704425" y="208557"/>
                </a:lnTo>
                <a:cubicBezTo>
                  <a:pt x="693321" y="149946"/>
                  <a:pt x="731834" y="93430"/>
                  <a:pt x="790446" y="823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4" name="Isosceles Triangle 4">
            <a:extLst>
              <a:ext uri="{FF2B5EF4-FFF2-40B4-BE49-F238E27FC236}">
                <a16:creationId xmlns:a16="http://schemas.microsoft.com/office/drawing/2014/main" xmlns="" id="{8A25C66F-AB4C-4625-AFBE-4B42CED083B7}"/>
              </a:ext>
            </a:extLst>
          </p:cNvPr>
          <p:cNvSpPr/>
          <p:nvPr/>
        </p:nvSpPr>
        <p:spPr>
          <a:xfrm>
            <a:off x="2675648" y="3043133"/>
            <a:ext cx="228298" cy="226391"/>
          </a:xfrm>
          <a:custGeom>
            <a:avLst/>
            <a:gdLst/>
            <a:ahLst/>
            <a:cxnLst/>
            <a:rect l="l" t="t" r="r" b="b"/>
            <a:pathLst>
              <a:path w="3987707" h="3954396">
                <a:moveTo>
                  <a:pt x="0" y="3714088"/>
                </a:moveTo>
                <a:lnTo>
                  <a:pt x="3972024" y="3714088"/>
                </a:lnTo>
                <a:lnTo>
                  <a:pt x="3972024" y="3954396"/>
                </a:lnTo>
                <a:lnTo>
                  <a:pt x="0" y="3954396"/>
                </a:lnTo>
                <a:close/>
                <a:moveTo>
                  <a:pt x="3443318" y="3230893"/>
                </a:moveTo>
                <a:lnTo>
                  <a:pt x="3443318" y="3518925"/>
                </a:lnTo>
                <a:lnTo>
                  <a:pt x="3731350" y="3518925"/>
                </a:lnTo>
                <a:lnTo>
                  <a:pt x="3731350" y="3230893"/>
                </a:lnTo>
                <a:close/>
                <a:moveTo>
                  <a:pt x="2956963" y="3230893"/>
                </a:moveTo>
                <a:lnTo>
                  <a:pt x="2956963" y="3518925"/>
                </a:lnTo>
                <a:lnTo>
                  <a:pt x="3244995" y="3518925"/>
                </a:lnTo>
                <a:lnTo>
                  <a:pt x="3244995" y="3230893"/>
                </a:lnTo>
                <a:close/>
                <a:moveTo>
                  <a:pt x="764148" y="3208865"/>
                </a:moveTo>
                <a:lnTo>
                  <a:pt x="764148" y="3496897"/>
                </a:lnTo>
                <a:lnTo>
                  <a:pt x="1052180" y="3496897"/>
                </a:lnTo>
                <a:lnTo>
                  <a:pt x="1052180" y="3208865"/>
                </a:lnTo>
                <a:close/>
                <a:moveTo>
                  <a:pt x="277793" y="3208865"/>
                </a:moveTo>
                <a:lnTo>
                  <a:pt x="277793" y="3496897"/>
                </a:lnTo>
                <a:lnTo>
                  <a:pt x="565825" y="3496897"/>
                </a:lnTo>
                <a:lnTo>
                  <a:pt x="565825" y="3208865"/>
                </a:lnTo>
                <a:close/>
                <a:moveTo>
                  <a:pt x="3434934" y="2803592"/>
                </a:moveTo>
                <a:lnTo>
                  <a:pt x="3434934" y="3091624"/>
                </a:lnTo>
                <a:lnTo>
                  <a:pt x="3722966" y="3091624"/>
                </a:lnTo>
                <a:lnTo>
                  <a:pt x="3722966" y="2803592"/>
                </a:lnTo>
                <a:close/>
                <a:moveTo>
                  <a:pt x="2948579" y="2803592"/>
                </a:moveTo>
                <a:lnTo>
                  <a:pt x="2948579" y="3091624"/>
                </a:lnTo>
                <a:lnTo>
                  <a:pt x="3236611" y="3091624"/>
                </a:lnTo>
                <a:lnTo>
                  <a:pt x="3236611" y="2803592"/>
                </a:lnTo>
                <a:close/>
                <a:moveTo>
                  <a:pt x="755764" y="2781564"/>
                </a:moveTo>
                <a:lnTo>
                  <a:pt x="755764" y="3069596"/>
                </a:lnTo>
                <a:lnTo>
                  <a:pt x="1043796" y="3069596"/>
                </a:lnTo>
                <a:lnTo>
                  <a:pt x="1043796" y="2781564"/>
                </a:lnTo>
                <a:close/>
                <a:moveTo>
                  <a:pt x="269409" y="2781564"/>
                </a:moveTo>
                <a:lnTo>
                  <a:pt x="269409" y="3069596"/>
                </a:lnTo>
                <a:lnTo>
                  <a:pt x="557441" y="3069596"/>
                </a:lnTo>
                <a:lnTo>
                  <a:pt x="557441" y="2781564"/>
                </a:lnTo>
                <a:close/>
                <a:moveTo>
                  <a:pt x="1967773" y="2776576"/>
                </a:moveTo>
                <a:cubicBezTo>
                  <a:pt x="1895109" y="2776576"/>
                  <a:pt x="1836204" y="2835481"/>
                  <a:pt x="1836204" y="2908145"/>
                </a:cubicBezTo>
                <a:lnTo>
                  <a:pt x="1836204" y="3521808"/>
                </a:lnTo>
                <a:lnTo>
                  <a:pt x="2196244" y="3521808"/>
                </a:lnTo>
                <a:lnTo>
                  <a:pt x="2196244" y="2908145"/>
                </a:lnTo>
                <a:cubicBezTo>
                  <a:pt x="2196244" y="2835481"/>
                  <a:pt x="2137339" y="2776576"/>
                  <a:pt x="2064675" y="2776576"/>
                </a:cubicBezTo>
                <a:close/>
                <a:moveTo>
                  <a:pt x="3425319" y="2363160"/>
                </a:moveTo>
                <a:lnTo>
                  <a:pt x="3425319" y="2651192"/>
                </a:lnTo>
                <a:lnTo>
                  <a:pt x="3713351" y="2651192"/>
                </a:lnTo>
                <a:lnTo>
                  <a:pt x="3713351" y="2363160"/>
                </a:lnTo>
                <a:close/>
                <a:moveTo>
                  <a:pt x="2938964" y="2363160"/>
                </a:moveTo>
                <a:lnTo>
                  <a:pt x="2938964" y="2651192"/>
                </a:lnTo>
                <a:lnTo>
                  <a:pt x="3226996" y="2651192"/>
                </a:lnTo>
                <a:lnTo>
                  <a:pt x="3226996" y="2363160"/>
                </a:lnTo>
                <a:close/>
                <a:moveTo>
                  <a:pt x="746149" y="2341132"/>
                </a:moveTo>
                <a:lnTo>
                  <a:pt x="746149" y="2629164"/>
                </a:lnTo>
                <a:lnTo>
                  <a:pt x="1034181" y="2629164"/>
                </a:lnTo>
                <a:lnTo>
                  <a:pt x="1034181" y="2341132"/>
                </a:lnTo>
                <a:close/>
                <a:moveTo>
                  <a:pt x="259794" y="2341132"/>
                </a:moveTo>
                <a:lnTo>
                  <a:pt x="259794" y="2629164"/>
                </a:lnTo>
                <a:lnTo>
                  <a:pt x="547826" y="2629164"/>
                </a:lnTo>
                <a:lnTo>
                  <a:pt x="547826" y="2341132"/>
                </a:lnTo>
                <a:close/>
                <a:moveTo>
                  <a:pt x="2120268" y="2332748"/>
                </a:moveTo>
                <a:lnTo>
                  <a:pt x="2120268" y="2620780"/>
                </a:lnTo>
                <a:lnTo>
                  <a:pt x="2408300" y="2620780"/>
                </a:lnTo>
                <a:lnTo>
                  <a:pt x="2408300" y="2332748"/>
                </a:lnTo>
                <a:close/>
                <a:moveTo>
                  <a:pt x="1633913" y="2332748"/>
                </a:moveTo>
                <a:lnTo>
                  <a:pt x="1633913" y="2620780"/>
                </a:lnTo>
                <a:lnTo>
                  <a:pt x="1921945" y="2620780"/>
                </a:lnTo>
                <a:lnTo>
                  <a:pt x="1921945" y="2332748"/>
                </a:lnTo>
                <a:close/>
                <a:moveTo>
                  <a:pt x="0" y="2180348"/>
                </a:moveTo>
                <a:lnTo>
                  <a:pt x="1368152" y="2180348"/>
                </a:lnTo>
                <a:lnTo>
                  <a:pt x="1368152" y="3644362"/>
                </a:lnTo>
                <a:lnTo>
                  <a:pt x="0" y="3644362"/>
                </a:lnTo>
                <a:close/>
                <a:moveTo>
                  <a:pt x="2630373" y="2177473"/>
                </a:moveTo>
                <a:lnTo>
                  <a:pt x="3987707" y="2177473"/>
                </a:lnTo>
                <a:lnTo>
                  <a:pt x="3987707" y="3641487"/>
                </a:lnTo>
                <a:lnTo>
                  <a:pt x="2630373" y="3641487"/>
                </a:lnTo>
                <a:close/>
                <a:moveTo>
                  <a:pt x="2110653" y="1892316"/>
                </a:moveTo>
                <a:lnTo>
                  <a:pt x="2110653" y="2180348"/>
                </a:lnTo>
                <a:lnTo>
                  <a:pt x="2398685" y="2180348"/>
                </a:lnTo>
                <a:lnTo>
                  <a:pt x="2398685" y="1892316"/>
                </a:lnTo>
                <a:close/>
                <a:moveTo>
                  <a:pt x="1624298" y="1892316"/>
                </a:moveTo>
                <a:lnTo>
                  <a:pt x="1624298" y="2180348"/>
                </a:lnTo>
                <a:lnTo>
                  <a:pt x="1912330" y="2180348"/>
                </a:lnTo>
                <a:lnTo>
                  <a:pt x="1912330" y="1892316"/>
                </a:lnTo>
                <a:close/>
                <a:moveTo>
                  <a:pt x="1485872" y="1700146"/>
                </a:moveTo>
                <a:lnTo>
                  <a:pt x="2546576" y="1700146"/>
                </a:lnTo>
                <a:lnTo>
                  <a:pt x="2546576" y="3644362"/>
                </a:lnTo>
                <a:lnTo>
                  <a:pt x="1485872" y="3644362"/>
                </a:lnTo>
                <a:close/>
                <a:moveTo>
                  <a:pt x="2630373" y="1700145"/>
                </a:moveTo>
                <a:lnTo>
                  <a:pt x="3987707" y="1700145"/>
                </a:lnTo>
                <a:lnTo>
                  <a:pt x="3987707" y="2106166"/>
                </a:lnTo>
                <a:lnTo>
                  <a:pt x="2630373" y="2106166"/>
                </a:lnTo>
                <a:close/>
                <a:moveTo>
                  <a:pt x="0" y="1700145"/>
                </a:moveTo>
                <a:lnTo>
                  <a:pt x="1368152" y="1700145"/>
                </a:lnTo>
                <a:lnTo>
                  <a:pt x="1368152" y="2106166"/>
                </a:lnTo>
                <a:lnTo>
                  <a:pt x="0" y="2106166"/>
                </a:lnTo>
                <a:close/>
                <a:moveTo>
                  <a:pt x="1980063" y="1146448"/>
                </a:moveTo>
                <a:lnTo>
                  <a:pt x="2036694" y="1146448"/>
                </a:lnTo>
                <a:lnTo>
                  <a:pt x="2036694" y="1344772"/>
                </a:lnTo>
                <a:lnTo>
                  <a:pt x="1838370" y="1344772"/>
                </a:lnTo>
                <a:lnTo>
                  <a:pt x="1838370" y="1286838"/>
                </a:lnTo>
                <a:lnTo>
                  <a:pt x="1980063" y="1286838"/>
                </a:lnTo>
                <a:close/>
                <a:moveTo>
                  <a:pt x="2016223" y="1083949"/>
                </a:moveTo>
                <a:cubicBezTo>
                  <a:pt x="1889971" y="1083949"/>
                  <a:pt x="1787623" y="1186297"/>
                  <a:pt x="1787623" y="1312549"/>
                </a:cubicBezTo>
                <a:cubicBezTo>
                  <a:pt x="1787623" y="1438801"/>
                  <a:pt x="1889971" y="1541149"/>
                  <a:pt x="2016223" y="1541149"/>
                </a:cubicBezTo>
                <a:cubicBezTo>
                  <a:pt x="2142475" y="1541149"/>
                  <a:pt x="2244823" y="1438801"/>
                  <a:pt x="2244823" y="1312549"/>
                </a:cubicBezTo>
                <a:cubicBezTo>
                  <a:pt x="2244823" y="1186297"/>
                  <a:pt x="2142475" y="1083949"/>
                  <a:pt x="2016223" y="1083949"/>
                </a:cubicBezTo>
                <a:close/>
                <a:moveTo>
                  <a:pt x="2016222" y="697169"/>
                </a:moveTo>
                <a:lnTo>
                  <a:pt x="2722296" y="1611569"/>
                </a:lnTo>
                <a:lnTo>
                  <a:pt x="1310147" y="1611569"/>
                </a:lnTo>
                <a:close/>
                <a:moveTo>
                  <a:pt x="2120268" y="0"/>
                </a:moveTo>
                <a:lnTo>
                  <a:pt x="2722296" y="0"/>
                </a:lnTo>
                <a:lnTo>
                  <a:pt x="2722296" y="328314"/>
                </a:lnTo>
                <a:lnTo>
                  <a:pt x="2120268" y="328314"/>
                </a:lnTo>
                <a:close/>
                <a:moveTo>
                  <a:pt x="1966643" y="0"/>
                </a:moveTo>
                <a:lnTo>
                  <a:pt x="2065805" y="0"/>
                </a:lnTo>
                <a:lnTo>
                  <a:pt x="2065805" y="656629"/>
                </a:lnTo>
                <a:lnTo>
                  <a:pt x="1966643" y="6566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5" name="Oval 3">
            <a:extLst>
              <a:ext uri="{FF2B5EF4-FFF2-40B4-BE49-F238E27FC236}">
                <a16:creationId xmlns:a16="http://schemas.microsoft.com/office/drawing/2014/main" xmlns="" id="{F7BBAED3-9E6F-4FA7-860C-86FEE09F33A7}"/>
              </a:ext>
            </a:extLst>
          </p:cNvPr>
          <p:cNvSpPr/>
          <p:nvPr/>
        </p:nvSpPr>
        <p:spPr>
          <a:xfrm rot="3600000">
            <a:off x="3391349" y="3096234"/>
            <a:ext cx="161125" cy="250953"/>
          </a:xfrm>
          <a:custGeom>
            <a:avLst/>
            <a:gdLst/>
            <a:ahLst/>
            <a:cxnLst/>
            <a:rect l="l" t="t" r="r" b="b"/>
            <a:pathLst>
              <a:path w="1836914" h="2861004">
                <a:moveTo>
                  <a:pt x="241839" y="2395457"/>
                </a:moveTo>
                <a:lnTo>
                  <a:pt x="1595075" y="2395457"/>
                </a:lnTo>
                <a:cubicBezTo>
                  <a:pt x="1428203" y="2681813"/>
                  <a:pt x="1186766" y="2861004"/>
                  <a:pt x="918457" y="2861004"/>
                </a:cubicBezTo>
                <a:cubicBezTo>
                  <a:pt x="650148" y="2861004"/>
                  <a:pt x="408711" y="2681813"/>
                  <a:pt x="241839" y="2395457"/>
                </a:cubicBezTo>
                <a:close/>
                <a:moveTo>
                  <a:pt x="899051" y="854553"/>
                </a:moveTo>
                <a:lnTo>
                  <a:pt x="892714" y="854681"/>
                </a:lnTo>
                <a:cubicBezTo>
                  <a:pt x="854708" y="855445"/>
                  <a:pt x="824517" y="886876"/>
                  <a:pt x="825282" y="924882"/>
                </a:cubicBezTo>
                <a:lnTo>
                  <a:pt x="825382" y="929867"/>
                </a:lnTo>
                <a:lnTo>
                  <a:pt x="704891" y="932291"/>
                </a:lnTo>
                <a:cubicBezTo>
                  <a:pt x="666885" y="933055"/>
                  <a:pt x="636694" y="964486"/>
                  <a:pt x="637459" y="1002492"/>
                </a:cubicBezTo>
                <a:lnTo>
                  <a:pt x="637586" y="1008829"/>
                </a:lnTo>
                <a:cubicBezTo>
                  <a:pt x="638351" y="1046835"/>
                  <a:pt x="669782" y="1077026"/>
                  <a:pt x="707788" y="1076262"/>
                </a:cubicBezTo>
                <a:lnTo>
                  <a:pt x="828278" y="1073838"/>
                </a:lnTo>
                <a:lnTo>
                  <a:pt x="831137" y="1215980"/>
                </a:lnTo>
                <a:lnTo>
                  <a:pt x="704892" y="1218520"/>
                </a:lnTo>
                <a:cubicBezTo>
                  <a:pt x="666885" y="1219284"/>
                  <a:pt x="636694" y="1250715"/>
                  <a:pt x="637459" y="1288721"/>
                </a:cubicBezTo>
                <a:lnTo>
                  <a:pt x="637586" y="1295058"/>
                </a:lnTo>
                <a:cubicBezTo>
                  <a:pt x="638351" y="1333064"/>
                  <a:pt x="669782" y="1363255"/>
                  <a:pt x="707788" y="1362491"/>
                </a:cubicBezTo>
                <a:lnTo>
                  <a:pt x="834033" y="1359951"/>
                </a:lnTo>
                <a:lnTo>
                  <a:pt x="836893" y="1502093"/>
                </a:lnTo>
                <a:lnTo>
                  <a:pt x="704891" y="1504749"/>
                </a:lnTo>
                <a:cubicBezTo>
                  <a:pt x="666885" y="1505513"/>
                  <a:pt x="636694" y="1536944"/>
                  <a:pt x="637459" y="1574950"/>
                </a:cubicBezTo>
                <a:lnTo>
                  <a:pt x="637586" y="1581287"/>
                </a:lnTo>
                <a:cubicBezTo>
                  <a:pt x="638351" y="1619293"/>
                  <a:pt x="669781" y="1649484"/>
                  <a:pt x="707787" y="1648720"/>
                </a:cubicBezTo>
                <a:lnTo>
                  <a:pt x="839789" y="1646064"/>
                </a:lnTo>
                <a:lnTo>
                  <a:pt x="842648" y="1788208"/>
                </a:lnTo>
                <a:lnTo>
                  <a:pt x="704892" y="1790979"/>
                </a:lnTo>
                <a:cubicBezTo>
                  <a:pt x="666886" y="1791743"/>
                  <a:pt x="636695" y="1823174"/>
                  <a:pt x="637459" y="1861180"/>
                </a:cubicBezTo>
                <a:lnTo>
                  <a:pt x="637587" y="1867517"/>
                </a:lnTo>
                <a:cubicBezTo>
                  <a:pt x="638351" y="1905523"/>
                  <a:pt x="669782" y="1935714"/>
                  <a:pt x="707788" y="1934949"/>
                </a:cubicBezTo>
                <a:lnTo>
                  <a:pt x="845544" y="1932178"/>
                </a:lnTo>
                <a:lnTo>
                  <a:pt x="845682" y="1939015"/>
                </a:lnTo>
                <a:cubicBezTo>
                  <a:pt x="846446" y="1977021"/>
                  <a:pt x="877877" y="2007212"/>
                  <a:pt x="915883" y="2006448"/>
                </a:cubicBezTo>
                <a:lnTo>
                  <a:pt x="922220" y="2006320"/>
                </a:lnTo>
                <a:cubicBezTo>
                  <a:pt x="960226" y="2005556"/>
                  <a:pt x="990417" y="1974125"/>
                  <a:pt x="989653" y="1936119"/>
                </a:cubicBezTo>
                <a:lnTo>
                  <a:pt x="989515" y="1929282"/>
                </a:lnTo>
                <a:lnTo>
                  <a:pt x="1110045" y="1926858"/>
                </a:lnTo>
                <a:cubicBezTo>
                  <a:pt x="1148051" y="1926093"/>
                  <a:pt x="1178242" y="1894663"/>
                  <a:pt x="1177477" y="1856656"/>
                </a:cubicBezTo>
                <a:lnTo>
                  <a:pt x="1177350" y="1850320"/>
                </a:lnTo>
                <a:cubicBezTo>
                  <a:pt x="1176585" y="1812313"/>
                  <a:pt x="1145155" y="1782122"/>
                  <a:pt x="1107149" y="1782887"/>
                </a:cubicBezTo>
                <a:lnTo>
                  <a:pt x="986619" y="1785311"/>
                </a:lnTo>
                <a:lnTo>
                  <a:pt x="983760" y="1643168"/>
                </a:lnTo>
                <a:lnTo>
                  <a:pt x="1110044" y="1640628"/>
                </a:lnTo>
                <a:cubicBezTo>
                  <a:pt x="1148051" y="1639863"/>
                  <a:pt x="1178242" y="1608433"/>
                  <a:pt x="1177477" y="1570426"/>
                </a:cubicBezTo>
                <a:lnTo>
                  <a:pt x="1177350" y="1564090"/>
                </a:lnTo>
                <a:cubicBezTo>
                  <a:pt x="1176585" y="1526083"/>
                  <a:pt x="1145154" y="1495892"/>
                  <a:pt x="1107148" y="1496657"/>
                </a:cubicBezTo>
                <a:lnTo>
                  <a:pt x="980864" y="1499197"/>
                </a:lnTo>
                <a:lnTo>
                  <a:pt x="978004" y="1357055"/>
                </a:lnTo>
                <a:lnTo>
                  <a:pt x="1110045" y="1354399"/>
                </a:lnTo>
                <a:cubicBezTo>
                  <a:pt x="1148051" y="1353634"/>
                  <a:pt x="1178242" y="1322204"/>
                  <a:pt x="1177477" y="1284198"/>
                </a:cubicBezTo>
                <a:lnTo>
                  <a:pt x="1177350" y="1277861"/>
                </a:lnTo>
                <a:cubicBezTo>
                  <a:pt x="1176585" y="1239854"/>
                  <a:pt x="1145155" y="1209663"/>
                  <a:pt x="1107148" y="1210428"/>
                </a:cubicBezTo>
                <a:lnTo>
                  <a:pt x="975108" y="1213084"/>
                </a:lnTo>
                <a:lnTo>
                  <a:pt x="972249" y="1070942"/>
                </a:lnTo>
                <a:lnTo>
                  <a:pt x="1110044" y="1068170"/>
                </a:lnTo>
                <a:cubicBezTo>
                  <a:pt x="1148051" y="1067405"/>
                  <a:pt x="1178242" y="1035975"/>
                  <a:pt x="1177477" y="997969"/>
                </a:cubicBezTo>
                <a:lnTo>
                  <a:pt x="1177350" y="991632"/>
                </a:lnTo>
                <a:cubicBezTo>
                  <a:pt x="1176585" y="953626"/>
                  <a:pt x="1145155" y="923435"/>
                  <a:pt x="1107149" y="924199"/>
                </a:cubicBezTo>
                <a:lnTo>
                  <a:pt x="969353" y="926971"/>
                </a:lnTo>
                <a:lnTo>
                  <a:pt x="969252" y="921986"/>
                </a:lnTo>
                <a:cubicBezTo>
                  <a:pt x="968488" y="883980"/>
                  <a:pt x="937057" y="853789"/>
                  <a:pt x="899051" y="854553"/>
                </a:cubicBezTo>
                <a:close/>
                <a:moveTo>
                  <a:pt x="129937" y="699713"/>
                </a:moveTo>
                <a:lnTo>
                  <a:pt x="1706977" y="699713"/>
                </a:lnTo>
                <a:cubicBezTo>
                  <a:pt x="1789890" y="913280"/>
                  <a:pt x="1836914" y="1163338"/>
                  <a:pt x="1836914" y="1430502"/>
                </a:cubicBezTo>
                <a:cubicBezTo>
                  <a:pt x="1836914" y="1684614"/>
                  <a:pt x="1794373" y="1923251"/>
                  <a:pt x="1719229" y="2129881"/>
                </a:cubicBezTo>
                <a:lnTo>
                  <a:pt x="117685" y="2129880"/>
                </a:lnTo>
                <a:cubicBezTo>
                  <a:pt x="42541" y="1923251"/>
                  <a:pt x="0" y="1684614"/>
                  <a:pt x="0" y="1430502"/>
                </a:cubicBezTo>
                <a:cubicBezTo>
                  <a:pt x="0" y="1163338"/>
                  <a:pt x="47023" y="913280"/>
                  <a:pt x="129937" y="699713"/>
                </a:cubicBezTo>
                <a:close/>
                <a:moveTo>
                  <a:pt x="918457" y="0"/>
                </a:moveTo>
                <a:cubicBezTo>
                  <a:pt x="1176886" y="0"/>
                  <a:pt x="1410387" y="166238"/>
                  <a:pt x="1576745" y="434136"/>
                </a:cubicBezTo>
                <a:lnTo>
                  <a:pt x="260168" y="434136"/>
                </a:lnTo>
                <a:cubicBezTo>
                  <a:pt x="303683" y="363180"/>
                  <a:pt x="352374" y="299618"/>
                  <a:pt x="404939" y="244308"/>
                </a:cubicBezTo>
                <a:cubicBezTo>
                  <a:pt x="551525" y="90065"/>
                  <a:pt x="728238" y="0"/>
                  <a:pt x="918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Rounded Rectangle 2">
            <a:extLst>
              <a:ext uri="{FF2B5EF4-FFF2-40B4-BE49-F238E27FC236}">
                <a16:creationId xmlns:a16="http://schemas.microsoft.com/office/drawing/2014/main" xmlns="" id="{B325B97A-294E-4D60-8147-CEA9BE681F27}"/>
              </a:ext>
            </a:extLst>
          </p:cNvPr>
          <p:cNvSpPr/>
          <p:nvPr/>
        </p:nvSpPr>
        <p:spPr>
          <a:xfrm>
            <a:off x="2461400" y="3686460"/>
            <a:ext cx="177403" cy="226473"/>
          </a:xfrm>
          <a:custGeom>
            <a:avLst/>
            <a:gdLst/>
            <a:ahLst/>
            <a:cxnLst/>
            <a:rect l="l" t="t" r="r" b="b"/>
            <a:pathLst>
              <a:path w="3098702" h="3955818">
                <a:moveTo>
                  <a:pt x="584057" y="3782388"/>
                </a:moveTo>
                <a:lnTo>
                  <a:pt x="2472989" y="3782388"/>
                </a:lnTo>
                <a:cubicBezTo>
                  <a:pt x="2499530" y="3782388"/>
                  <a:pt x="2521045" y="3803903"/>
                  <a:pt x="2521045" y="3830444"/>
                </a:cubicBezTo>
                <a:lnTo>
                  <a:pt x="2521045" y="3907762"/>
                </a:lnTo>
                <a:cubicBezTo>
                  <a:pt x="2521045" y="3934303"/>
                  <a:pt x="2499530" y="3955818"/>
                  <a:pt x="2472989" y="3955818"/>
                </a:cubicBezTo>
                <a:lnTo>
                  <a:pt x="584057" y="3955818"/>
                </a:lnTo>
                <a:cubicBezTo>
                  <a:pt x="557516" y="3955818"/>
                  <a:pt x="536001" y="3934303"/>
                  <a:pt x="536001" y="3907762"/>
                </a:cubicBezTo>
                <a:lnTo>
                  <a:pt x="536001" y="3830444"/>
                </a:lnTo>
                <a:cubicBezTo>
                  <a:pt x="536001" y="3803903"/>
                  <a:pt x="557516" y="3782388"/>
                  <a:pt x="584057" y="3782388"/>
                </a:cubicBezTo>
                <a:close/>
                <a:moveTo>
                  <a:pt x="1084610" y="2997223"/>
                </a:moveTo>
                <a:cubicBezTo>
                  <a:pt x="1045477" y="2997223"/>
                  <a:pt x="1013754" y="3028946"/>
                  <a:pt x="1013754" y="3068079"/>
                </a:cubicBezTo>
                <a:lnTo>
                  <a:pt x="1013754" y="3351492"/>
                </a:lnTo>
                <a:cubicBezTo>
                  <a:pt x="1013754" y="3390625"/>
                  <a:pt x="1045477" y="3422348"/>
                  <a:pt x="1084610" y="3422348"/>
                </a:cubicBezTo>
                <a:lnTo>
                  <a:pt x="2014092" y="3422348"/>
                </a:lnTo>
                <a:cubicBezTo>
                  <a:pt x="2053225" y="3422348"/>
                  <a:pt x="2084948" y="3390625"/>
                  <a:pt x="2084948" y="3351492"/>
                </a:cubicBezTo>
                <a:lnTo>
                  <a:pt x="2084948" y="3068079"/>
                </a:lnTo>
                <a:cubicBezTo>
                  <a:pt x="2084948" y="3028946"/>
                  <a:pt x="2053225" y="2997223"/>
                  <a:pt x="2014092" y="2997223"/>
                </a:cubicBezTo>
                <a:close/>
                <a:moveTo>
                  <a:pt x="656690" y="2906112"/>
                </a:moveTo>
                <a:lnTo>
                  <a:pt x="2442013" y="2906112"/>
                </a:lnTo>
                <a:lnTo>
                  <a:pt x="2442013" y="3712250"/>
                </a:lnTo>
                <a:lnTo>
                  <a:pt x="656690" y="3712250"/>
                </a:lnTo>
                <a:close/>
                <a:moveTo>
                  <a:pt x="575330" y="2669437"/>
                </a:moveTo>
                <a:lnTo>
                  <a:pt x="2464262" y="2669437"/>
                </a:lnTo>
                <a:cubicBezTo>
                  <a:pt x="2490803" y="2669437"/>
                  <a:pt x="2512318" y="2690952"/>
                  <a:pt x="2512318" y="2717493"/>
                </a:cubicBezTo>
                <a:lnTo>
                  <a:pt x="2512318" y="2794811"/>
                </a:lnTo>
                <a:cubicBezTo>
                  <a:pt x="2512318" y="2821352"/>
                  <a:pt x="2490803" y="2842867"/>
                  <a:pt x="2464262" y="2842867"/>
                </a:cubicBezTo>
                <a:lnTo>
                  <a:pt x="575330" y="2842867"/>
                </a:lnTo>
                <a:cubicBezTo>
                  <a:pt x="548789" y="2842867"/>
                  <a:pt x="527274" y="2821352"/>
                  <a:pt x="527274" y="2794811"/>
                </a:cubicBezTo>
                <a:lnTo>
                  <a:pt x="527274" y="2717493"/>
                </a:lnTo>
                <a:cubicBezTo>
                  <a:pt x="527274" y="2690952"/>
                  <a:pt x="548789" y="2669437"/>
                  <a:pt x="575330" y="2669437"/>
                </a:cubicBezTo>
                <a:close/>
                <a:moveTo>
                  <a:pt x="1349992" y="2168510"/>
                </a:moveTo>
                <a:lnTo>
                  <a:pt x="1707057" y="2168510"/>
                </a:lnTo>
                <a:lnTo>
                  <a:pt x="1707057" y="2370734"/>
                </a:lnTo>
                <a:cubicBezTo>
                  <a:pt x="1874747" y="2404729"/>
                  <a:pt x="1985722" y="2490502"/>
                  <a:pt x="1985722" y="2586734"/>
                </a:cubicBezTo>
                <a:lnTo>
                  <a:pt x="1071576" y="2594663"/>
                </a:lnTo>
                <a:cubicBezTo>
                  <a:pt x="1065230" y="2495535"/>
                  <a:pt x="1177348" y="2405698"/>
                  <a:pt x="1349992" y="2368429"/>
                </a:cubicBezTo>
                <a:close/>
                <a:moveTo>
                  <a:pt x="2631656" y="450715"/>
                </a:moveTo>
                <a:cubicBezTo>
                  <a:pt x="2599636" y="450919"/>
                  <a:pt x="2565613" y="455880"/>
                  <a:pt x="2530064" y="466051"/>
                </a:cubicBezTo>
                <a:cubicBezTo>
                  <a:pt x="2503375" y="834241"/>
                  <a:pt x="2405544" y="1178921"/>
                  <a:pt x="2250893" y="1444917"/>
                </a:cubicBezTo>
                <a:cubicBezTo>
                  <a:pt x="2218111" y="1501300"/>
                  <a:pt x="2183585" y="1552913"/>
                  <a:pt x="2146402" y="1598826"/>
                </a:cubicBezTo>
                <a:cubicBezTo>
                  <a:pt x="2293461" y="1638047"/>
                  <a:pt x="2493561" y="1550708"/>
                  <a:pt x="2660017" y="1363140"/>
                </a:cubicBezTo>
                <a:cubicBezTo>
                  <a:pt x="2786489" y="1220627"/>
                  <a:pt x="2874424" y="1040657"/>
                  <a:pt x="2899480" y="873043"/>
                </a:cubicBezTo>
                <a:cubicBezTo>
                  <a:pt x="2938482" y="612144"/>
                  <a:pt x="2819565" y="449517"/>
                  <a:pt x="2631656" y="450715"/>
                </a:cubicBezTo>
                <a:close/>
                <a:moveTo>
                  <a:pt x="467048" y="450715"/>
                </a:moveTo>
                <a:cubicBezTo>
                  <a:pt x="279139" y="449517"/>
                  <a:pt x="160221" y="612144"/>
                  <a:pt x="199222" y="873043"/>
                </a:cubicBezTo>
                <a:cubicBezTo>
                  <a:pt x="224279" y="1040657"/>
                  <a:pt x="312213" y="1220627"/>
                  <a:pt x="438685" y="1363140"/>
                </a:cubicBezTo>
                <a:cubicBezTo>
                  <a:pt x="605037" y="1550589"/>
                  <a:pt x="804990" y="1637937"/>
                  <a:pt x="952028" y="1598911"/>
                </a:cubicBezTo>
                <a:cubicBezTo>
                  <a:pt x="918104" y="1556765"/>
                  <a:pt x="886364" y="1509855"/>
                  <a:pt x="856054" y="1458932"/>
                </a:cubicBezTo>
                <a:cubicBezTo>
                  <a:pt x="696751" y="1191291"/>
                  <a:pt x="595828" y="840985"/>
                  <a:pt x="568527" y="466013"/>
                </a:cubicBezTo>
                <a:cubicBezTo>
                  <a:pt x="533017" y="455869"/>
                  <a:pt x="499033" y="450918"/>
                  <a:pt x="467048" y="450715"/>
                </a:cubicBezTo>
                <a:close/>
                <a:moveTo>
                  <a:pt x="2354966" y="348975"/>
                </a:moveTo>
                <a:lnTo>
                  <a:pt x="2153798" y="352632"/>
                </a:lnTo>
                <a:cubicBezTo>
                  <a:pt x="2173305" y="498936"/>
                  <a:pt x="2179729" y="531287"/>
                  <a:pt x="2185171" y="681814"/>
                </a:cubicBezTo>
                <a:cubicBezTo>
                  <a:pt x="2182853" y="813191"/>
                  <a:pt x="2159358" y="914444"/>
                  <a:pt x="2125875" y="1049479"/>
                </a:cubicBezTo>
                <a:cubicBezTo>
                  <a:pt x="2071222" y="1223496"/>
                  <a:pt x="2061228" y="1228079"/>
                  <a:pt x="2011151" y="1332869"/>
                </a:cubicBezTo>
                <a:cubicBezTo>
                  <a:pt x="1951069" y="1449268"/>
                  <a:pt x="1836673" y="1629725"/>
                  <a:pt x="1768261" y="1753641"/>
                </a:cubicBezTo>
                <a:cubicBezTo>
                  <a:pt x="1892204" y="1655451"/>
                  <a:pt x="2022124" y="1512091"/>
                  <a:pt x="2102591" y="1384075"/>
                </a:cubicBezTo>
                <a:cubicBezTo>
                  <a:pt x="2250115" y="1140235"/>
                  <a:pt x="2301557" y="994020"/>
                  <a:pt x="2350534" y="737869"/>
                </a:cubicBezTo>
                <a:cubicBezTo>
                  <a:pt x="2361833" y="563166"/>
                  <a:pt x="2370816" y="497718"/>
                  <a:pt x="2354966" y="348975"/>
                </a:cubicBezTo>
                <a:close/>
                <a:moveTo>
                  <a:pt x="2539333" y="238558"/>
                </a:moveTo>
                <a:lnTo>
                  <a:pt x="2536537" y="347892"/>
                </a:lnTo>
                <a:cubicBezTo>
                  <a:pt x="2608900" y="315742"/>
                  <a:pt x="2677562" y="299616"/>
                  <a:pt x="2740368" y="297718"/>
                </a:cubicBezTo>
                <a:cubicBezTo>
                  <a:pt x="2983613" y="290369"/>
                  <a:pt x="3139018" y="496461"/>
                  <a:pt x="3089515" y="830455"/>
                </a:cubicBezTo>
                <a:cubicBezTo>
                  <a:pt x="3058092" y="1042474"/>
                  <a:pt x="2946966" y="1270289"/>
                  <a:pt x="2786963" y="1450704"/>
                </a:cubicBezTo>
                <a:cubicBezTo>
                  <a:pt x="2540351" y="1728779"/>
                  <a:pt x="2235198" y="1832763"/>
                  <a:pt x="2047591" y="1711869"/>
                </a:cubicBezTo>
                <a:cubicBezTo>
                  <a:pt x="1960010" y="1801924"/>
                  <a:pt x="1864893" y="1865189"/>
                  <a:pt x="1766566" y="1901471"/>
                </a:cubicBezTo>
                <a:lnTo>
                  <a:pt x="1766566" y="2055268"/>
                </a:lnTo>
                <a:cubicBezTo>
                  <a:pt x="1766566" y="2085119"/>
                  <a:pt x="1742367" y="2109318"/>
                  <a:pt x="1712516" y="2109318"/>
                </a:cubicBezTo>
                <a:lnTo>
                  <a:pt x="1344530" y="2109318"/>
                </a:lnTo>
                <a:cubicBezTo>
                  <a:pt x="1314679" y="2109318"/>
                  <a:pt x="1290480" y="2085119"/>
                  <a:pt x="1290480" y="2055268"/>
                </a:cubicBezTo>
                <a:lnTo>
                  <a:pt x="1290480" y="1884230"/>
                </a:lnTo>
                <a:cubicBezTo>
                  <a:pt x="1206899" y="1846694"/>
                  <a:pt x="1126105" y="1789314"/>
                  <a:pt x="1051155" y="1711837"/>
                </a:cubicBezTo>
                <a:cubicBezTo>
                  <a:pt x="863555" y="1832780"/>
                  <a:pt x="558372" y="1728802"/>
                  <a:pt x="311739" y="1450704"/>
                </a:cubicBezTo>
                <a:cubicBezTo>
                  <a:pt x="151737" y="1270289"/>
                  <a:pt x="40611" y="1042474"/>
                  <a:pt x="9187" y="830455"/>
                </a:cubicBezTo>
                <a:cubicBezTo>
                  <a:pt x="-40316" y="496461"/>
                  <a:pt x="115089" y="290369"/>
                  <a:pt x="358334" y="297718"/>
                </a:cubicBezTo>
                <a:cubicBezTo>
                  <a:pt x="421167" y="299617"/>
                  <a:pt x="489861" y="315756"/>
                  <a:pt x="562257" y="347936"/>
                </a:cubicBezTo>
                <a:cubicBezTo>
                  <a:pt x="559920" y="314992"/>
                  <a:pt x="559351" y="281866"/>
                  <a:pt x="559351" y="248638"/>
                </a:cubicBezTo>
                <a:close/>
                <a:moveTo>
                  <a:pt x="517407" y="0"/>
                </a:moveTo>
                <a:lnTo>
                  <a:pt x="2581295" y="0"/>
                </a:lnTo>
                <a:cubicBezTo>
                  <a:pt x="2607836" y="0"/>
                  <a:pt x="2629351" y="21515"/>
                  <a:pt x="2629351" y="48056"/>
                </a:cubicBezTo>
                <a:lnTo>
                  <a:pt x="2629351" y="125374"/>
                </a:lnTo>
                <a:cubicBezTo>
                  <a:pt x="2629351" y="151915"/>
                  <a:pt x="2607836" y="173430"/>
                  <a:pt x="2581295" y="173430"/>
                </a:cubicBezTo>
                <a:lnTo>
                  <a:pt x="517407" y="173430"/>
                </a:lnTo>
                <a:cubicBezTo>
                  <a:pt x="490866" y="173430"/>
                  <a:pt x="469351" y="151915"/>
                  <a:pt x="469351" y="125374"/>
                </a:cubicBezTo>
                <a:lnTo>
                  <a:pt x="469351" y="48056"/>
                </a:lnTo>
                <a:cubicBezTo>
                  <a:pt x="469351" y="21515"/>
                  <a:pt x="490866" y="0"/>
                  <a:pt x="5174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7" name="Rounded Rectangle 2">
            <a:extLst>
              <a:ext uri="{FF2B5EF4-FFF2-40B4-BE49-F238E27FC236}">
                <a16:creationId xmlns:a16="http://schemas.microsoft.com/office/drawing/2014/main" xmlns="" id="{E0D47EAD-C3A3-4A41-AFEA-95086AEF59ED}"/>
              </a:ext>
            </a:extLst>
          </p:cNvPr>
          <p:cNvSpPr/>
          <p:nvPr/>
        </p:nvSpPr>
        <p:spPr>
          <a:xfrm>
            <a:off x="3238363" y="3979291"/>
            <a:ext cx="156655" cy="226738"/>
          </a:xfrm>
          <a:custGeom>
            <a:avLst/>
            <a:gdLst/>
            <a:ahLst/>
            <a:cxnLst/>
            <a:rect l="l" t="t" r="r" b="b"/>
            <a:pathLst>
              <a:path w="2736304" h="3960440">
                <a:moveTo>
                  <a:pt x="1535774" y="3045693"/>
                </a:moveTo>
                <a:cubicBezTo>
                  <a:pt x="1502632" y="3045693"/>
                  <a:pt x="1475766" y="3072559"/>
                  <a:pt x="1475766" y="3105701"/>
                </a:cubicBezTo>
                <a:lnTo>
                  <a:pt x="1475766" y="3345725"/>
                </a:lnTo>
                <a:cubicBezTo>
                  <a:pt x="1475766" y="3378867"/>
                  <a:pt x="1502632" y="3405733"/>
                  <a:pt x="1535774" y="3405733"/>
                </a:cubicBezTo>
                <a:lnTo>
                  <a:pt x="1775798" y="3405733"/>
                </a:lnTo>
                <a:cubicBezTo>
                  <a:pt x="1808940" y="3405733"/>
                  <a:pt x="1835806" y="3378867"/>
                  <a:pt x="1835806" y="3345725"/>
                </a:cubicBezTo>
                <a:lnTo>
                  <a:pt x="1835806" y="3105701"/>
                </a:lnTo>
                <a:cubicBezTo>
                  <a:pt x="1835806" y="3072559"/>
                  <a:pt x="1808940" y="3045693"/>
                  <a:pt x="1775798" y="3045693"/>
                </a:cubicBezTo>
                <a:close/>
                <a:moveTo>
                  <a:pt x="973636" y="3045693"/>
                </a:moveTo>
                <a:cubicBezTo>
                  <a:pt x="940494" y="3045693"/>
                  <a:pt x="913628" y="3072559"/>
                  <a:pt x="913628" y="3105701"/>
                </a:cubicBezTo>
                <a:lnTo>
                  <a:pt x="913628" y="3345725"/>
                </a:lnTo>
                <a:cubicBezTo>
                  <a:pt x="913628" y="3378867"/>
                  <a:pt x="940494" y="3405733"/>
                  <a:pt x="973636" y="3405733"/>
                </a:cubicBezTo>
                <a:lnTo>
                  <a:pt x="1213660" y="3405733"/>
                </a:lnTo>
                <a:cubicBezTo>
                  <a:pt x="1246802" y="3405733"/>
                  <a:pt x="1273668" y="3378867"/>
                  <a:pt x="1273668" y="3345725"/>
                </a:cubicBezTo>
                <a:lnTo>
                  <a:pt x="1273668" y="3105701"/>
                </a:lnTo>
                <a:cubicBezTo>
                  <a:pt x="1273668" y="3072559"/>
                  <a:pt x="1246802" y="3045693"/>
                  <a:pt x="1213660" y="3045693"/>
                </a:cubicBezTo>
                <a:close/>
                <a:moveTo>
                  <a:pt x="411498" y="3045693"/>
                </a:moveTo>
                <a:cubicBezTo>
                  <a:pt x="378356" y="3045693"/>
                  <a:pt x="351490" y="3072559"/>
                  <a:pt x="351490" y="3105701"/>
                </a:cubicBezTo>
                <a:lnTo>
                  <a:pt x="351490" y="3345725"/>
                </a:lnTo>
                <a:cubicBezTo>
                  <a:pt x="351490" y="3378867"/>
                  <a:pt x="378356" y="3405733"/>
                  <a:pt x="411498" y="3405733"/>
                </a:cubicBezTo>
                <a:lnTo>
                  <a:pt x="651522" y="3405733"/>
                </a:lnTo>
                <a:cubicBezTo>
                  <a:pt x="684664" y="3405733"/>
                  <a:pt x="711530" y="3378867"/>
                  <a:pt x="711530" y="3345725"/>
                </a:cubicBezTo>
                <a:lnTo>
                  <a:pt x="711530" y="3105701"/>
                </a:lnTo>
                <a:cubicBezTo>
                  <a:pt x="711530" y="3072559"/>
                  <a:pt x="684664" y="3045693"/>
                  <a:pt x="651522" y="3045693"/>
                </a:cubicBezTo>
                <a:close/>
                <a:moveTo>
                  <a:pt x="2091548" y="2450508"/>
                </a:moveTo>
                <a:cubicBezTo>
                  <a:pt x="2058410" y="2450508"/>
                  <a:pt x="2031547" y="2477371"/>
                  <a:pt x="2031547" y="2510509"/>
                </a:cubicBezTo>
                <a:lnTo>
                  <a:pt x="2031547" y="3345732"/>
                </a:lnTo>
                <a:cubicBezTo>
                  <a:pt x="2031547" y="3378870"/>
                  <a:pt x="2058410" y="3405733"/>
                  <a:pt x="2091548" y="3405733"/>
                </a:cubicBezTo>
                <a:lnTo>
                  <a:pt x="2331546" y="3405733"/>
                </a:lnTo>
                <a:cubicBezTo>
                  <a:pt x="2364684" y="3405733"/>
                  <a:pt x="2391547" y="3378870"/>
                  <a:pt x="2391547" y="3345732"/>
                </a:cubicBezTo>
                <a:lnTo>
                  <a:pt x="2391547" y="2510509"/>
                </a:lnTo>
                <a:cubicBezTo>
                  <a:pt x="2391547" y="2477371"/>
                  <a:pt x="2364684" y="2450508"/>
                  <a:pt x="2331546" y="2450508"/>
                </a:cubicBezTo>
                <a:close/>
                <a:moveTo>
                  <a:pt x="1535774" y="2450508"/>
                </a:moveTo>
                <a:cubicBezTo>
                  <a:pt x="1502632" y="2450508"/>
                  <a:pt x="1475766" y="2477374"/>
                  <a:pt x="1475766" y="2510516"/>
                </a:cubicBezTo>
                <a:lnTo>
                  <a:pt x="1475766" y="2750540"/>
                </a:lnTo>
                <a:cubicBezTo>
                  <a:pt x="1475766" y="2783682"/>
                  <a:pt x="1502632" y="2810548"/>
                  <a:pt x="1535774" y="2810548"/>
                </a:cubicBezTo>
                <a:lnTo>
                  <a:pt x="1775798" y="2810548"/>
                </a:lnTo>
                <a:cubicBezTo>
                  <a:pt x="1808940" y="2810548"/>
                  <a:pt x="1835806" y="2783682"/>
                  <a:pt x="1835806" y="2750540"/>
                </a:cubicBezTo>
                <a:lnTo>
                  <a:pt x="1835806" y="2510516"/>
                </a:lnTo>
                <a:cubicBezTo>
                  <a:pt x="1835806" y="2477374"/>
                  <a:pt x="1808940" y="2450508"/>
                  <a:pt x="1775798" y="2450508"/>
                </a:cubicBezTo>
                <a:close/>
                <a:moveTo>
                  <a:pt x="973636" y="2450508"/>
                </a:moveTo>
                <a:cubicBezTo>
                  <a:pt x="940494" y="2450508"/>
                  <a:pt x="913628" y="2477374"/>
                  <a:pt x="913628" y="2510516"/>
                </a:cubicBezTo>
                <a:lnTo>
                  <a:pt x="913628" y="2750540"/>
                </a:lnTo>
                <a:cubicBezTo>
                  <a:pt x="913628" y="2783682"/>
                  <a:pt x="940494" y="2810548"/>
                  <a:pt x="973636" y="2810548"/>
                </a:cubicBezTo>
                <a:lnTo>
                  <a:pt x="1213660" y="2810548"/>
                </a:lnTo>
                <a:cubicBezTo>
                  <a:pt x="1246802" y="2810548"/>
                  <a:pt x="1273668" y="2783682"/>
                  <a:pt x="1273668" y="2750540"/>
                </a:cubicBezTo>
                <a:lnTo>
                  <a:pt x="1273668" y="2510516"/>
                </a:lnTo>
                <a:cubicBezTo>
                  <a:pt x="1273668" y="2477374"/>
                  <a:pt x="1246802" y="2450508"/>
                  <a:pt x="1213660" y="2450508"/>
                </a:cubicBezTo>
                <a:close/>
                <a:moveTo>
                  <a:pt x="411498" y="2450508"/>
                </a:moveTo>
                <a:cubicBezTo>
                  <a:pt x="378356" y="2450508"/>
                  <a:pt x="351490" y="2477374"/>
                  <a:pt x="351490" y="2510516"/>
                </a:cubicBezTo>
                <a:lnTo>
                  <a:pt x="351490" y="2750540"/>
                </a:lnTo>
                <a:cubicBezTo>
                  <a:pt x="351490" y="2783682"/>
                  <a:pt x="378356" y="2810548"/>
                  <a:pt x="411498" y="2810548"/>
                </a:cubicBezTo>
                <a:lnTo>
                  <a:pt x="651522" y="2810548"/>
                </a:lnTo>
                <a:cubicBezTo>
                  <a:pt x="684664" y="2810548"/>
                  <a:pt x="711530" y="2783682"/>
                  <a:pt x="711530" y="2750540"/>
                </a:cubicBezTo>
                <a:lnTo>
                  <a:pt x="711530" y="2510516"/>
                </a:lnTo>
                <a:cubicBezTo>
                  <a:pt x="711530" y="2477374"/>
                  <a:pt x="684664" y="2450508"/>
                  <a:pt x="651522" y="2450508"/>
                </a:cubicBezTo>
                <a:close/>
                <a:moveTo>
                  <a:pt x="2091555" y="1855324"/>
                </a:moveTo>
                <a:cubicBezTo>
                  <a:pt x="2058413" y="1855324"/>
                  <a:pt x="2031547" y="1882190"/>
                  <a:pt x="2031547" y="1915332"/>
                </a:cubicBezTo>
                <a:lnTo>
                  <a:pt x="2031547" y="2155356"/>
                </a:lnTo>
                <a:cubicBezTo>
                  <a:pt x="2031547" y="2188498"/>
                  <a:pt x="2058413" y="2215364"/>
                  <a:pt x="2091555" y="2215364"/>
                </a:cubicBezTo>
                <a:lnTo>
                  <a:pt x="2331579" y="2215364"/>
                </a:lnTo>
                <a:cubicBezTo>
                  <a:pt x="2364721" y="2215364"/>
                  <a:pt x="2391587" y="2188498"/>
                  <a:pt x="2391587" y="2155356"/>
                </a:cubicBezTo>
                <a:lnTo>
                  <a:pt x="2391587" y="1915332"/>
                </a:lnTo>
                <a:cubicBezTo>
                  <a:pt x="2391587" y="1882190"/>
                  <a:pt x="2364721" y="1855324"/>
                  <a:pt x="2331579" y="1855324"/>
                </a:cubicBezTo>
                <a:close/>
                <a:moveTo>
                  <a:pt x="1529417" y="1855324"/>
                </a:moveTo>
                <a:cubicBezTo>
                  <a:pt x="1496275" y="1855324"/>
                  <a:pt x="1469409" y="1882190"/>
                  <a:pt x="1469409" y="1915332"/>
                </a:cubicBezTo>
                <a:lnTo>
                  <a:pt x="1469409" y="2155356"/>
                </a:lnTo>
                <a:cubicBezTo>
                  <a:pt x="1469409" y="2188498"/>
                  <a:pt x="1496275" y="2215364"/>
                  <a:pt x="1529417" y="2215364"/>
                </a:cubicBezTo>
                <a:lnTo>
                  <a:pt x="1769441" y="2215364"/>
                </a:lnTo>
                <a:cubicBezTo>
                  <a:pt x="1802583" y="2215364"/>
                  <a:pt x="1829449" y="2188498"/>
                  <a:pt x="1829449" y="2155356"/>
                </a:cubicBezTo>
                <a:lnTo>
                  <a:pt x="1829449" y="1915332"/>
                </a:lnTo>
                <a:cubicBezTo>
                  <a:pt x="1829449" y="1882190"/>
                  <a:pt x="1802583" y="1855324"/>
                  <a:pt x="1769441" y="1855324"/>
                </a:cubicBezTo>
                <a:close/>
                <a:moveTo>
                  <a:pt x="967279" y="1855324"/>
                </a:moveTo>
                <a:cubicBezTo>
                  <a:pt x="934137" y="1855324"/>
                  <a:pt x="907271" y="1882190"/>
                  <a:pt x="907271" y="1915332"/>
                </a:cubicBezTo>
                <a:lnTo>
                  <a:pt x="907271" y="2155356"/>
                </a:lnTo>
                <a:cubicBezTo>
                  <a:pt x="907271" y="2188498"/>
                  <a:pt x="934137" y="2215364"/>
                  <a:pt x="967279" y="2215364"/>
                </a:cubicBezTo>
                <a:lnTo>
                  <a:pt x="1207303" y="2215364"/>
                </a:lnTo>
                <a:cubicBezTo>
                  <a:pt x="1240445" y="2215364"/>
                  <a:pt x="1267311" y="2188498"/>
                  <a:pt x="1267311" y="2155356"/>
                </a:cubicBezTo>
                <a:lnTo>
                  <a:pt x="1267311" y="1915332"/>
                </a:lnTo>
                <a:cubicBezTo>
                  <a:pt x="1267311" y="1882190"/>
                  <a:pt x="1240445" y="1855324"/>
                  <a:pt x="1207303" y="1855324"/>
                </a:cubicBezTo>
                <a:close/>
                <a:moveTo>
                  <a:pt x="405141" y="1855324"/>
                </a:moveTo>
                <a:cubicBezTo>
                  <a:pt x="371999" y="1855324"/>
                  <a:pt x="345133" y="1882190"/>
                  <a:pt x="345133" y="1915332"/>
                </a:cubicBezTo>
                <a:lnTo>
                  <a:pt x="345133" y="2155356"/>
                </a:lnTo>
                <a:cubicBezTo>
                  <a:pt x="345133" y="2188498"/>
                  <a:pt x="371999" y="2215364"/>
                  <a:pt x="405141" y="2215364"/>
                </a:cubicBezTo>
                <a:lnTo>
                  <a:pt x="645165" y="2215364"/>
                </a:lnTo>
                <a:cubicBezTo>
                  <a:pt x="678307" y="2215364"/>
                  <a:pt x="705173" y="2188498"/>
                  <a:pt x="705173" y="2155356"/>
                </a:cubicBezTo>
                <a:lnTo>
                  <a:pt x="705173" y="1915332"/>
                </a:lnTo>
                <a:cubicBezTo>
                  <a:pt x="705173" y="1882190"/>
                  <a:pt x="678307" y="1855324"/>
                  <a:pt x="645165" y="1855324"/>
                </a:cubicBezTo>
                <a:close/>
                <a:moveTo>
                  <a:pt x="2091555" y="1260140"/>
                </a:moveTo>
                <a:cubicBezTo>
                  <a:pt x="2058413" y="1260140"/>
                  <a:pt x="2031547" y="1287006"/>
                  <a:pt x="2031547" y="1320148"/>
                </a:cubicBezTo>
                <a:lnTo>
                  <a:pt x="2031547" y="1560172"/>
                </a:lnTo>
                <a:cubicBezTo>
                  <a:pt x="2031547" y="1593314"/>
                  <a:pt x="2058413" y="1620180"/>
                  <a:pt x="2091555" y="1620180"/>
                </a:cubicBezTo>
                <a:lnTo>
                  <a:pt x="2331579" y="1620180"/>
                </a:lnTo>
                <a:cubicBezTo>
                  <a:pt x="2364721" y="1620180"/>
                  <a:pt x="2391587" y="1593314"/>
                  <a:pt x="2391587" y="1560172"/>
                </a:cubicBezTo>
                <a:lnTo>
                  <a:pt x="2391587" y="1320148"/>
                </a:lnTo>
                <a:cubicBezTo>
                  <a:pt x="2391587" y="1287006"/>
                  <a:pt x="2364721" y="1260140"/>
                  <a:pt x="2331579" y="1260140"/>
                </a:cubicBezTo>
                <a:close/>
                <a:moveTo>
                  <a:pt x="1529417" y="1260140"/>
                </a:moveTo>
                <a:cubicBezTo>
                  <a:pt x="1496275" y="1260140"/>
                  <a:pt x="1469409" y="1287006"/>
                  <a:pt x="1469409" y="1320148"/>
                </a:cubicBezTo>
                <a:lnTo>
                  <a:pt x="1469409" y="1560172"/>
                </a:lnTo>
                <a:cubicBezTo>
                  <a:pt x="1469409" y="1593314"/>
                  <a:pt x="1496275" y="1620180"/>
                  <a:pt x="1529417" y="1620180"/>
                </a:cubicBezTo>
                <a:lnTo>
                  <a:pt x="1769441" y="1620180"/>
                </a:lnTo>
                <a:cubicBezTo>
                  <a:pt x="1802583" y="1620180"/>
                  <a:pt x="1829449" y="1593314"/>
                  <a:pt x="1829449" y="1560172"/>
                </a:cubicBezTo>
                <a:lnTo>
                  <a:pt x="1829449" y="1320148"/>
                </a:lnTo>
                <a:cubicBezTo>
                  <a:pt x="1829449" y="1287006"/>
                  <a:pt x="1802583" y="1260140"/>
                  <a:pt x="1769441" y="1260140"/>
                </a:cubicBezTo>
                <a:close/>
                <a:moveTo>
                  <a:pt x="967279" y="1260140"/>
                </a:moveTo>
                <a:cubicBezTo>
                  <a:pt x="934137" y="1260140"/>
                  <a:pt x="907271" y="1287006"/>
                  <a:pt x="907271" y="1320148"/>
                </a:cubicBezTo>
                <a:lnTo>
                  <a:pt x="907271" y="1560172"/>
                </a:lnTo>
                <a:cubicBezTo>
                  <a:pt x="907271" y="1593314"/>
                  <a:pt x="934137" y="1620180"/>
                  <a:pt x="967279" y="1620180"/>
                </a:cubicBezTo>
                <a:lnTo>
                  <a:pt x="1207303" y="1620180"/>
                </a:lnTo>
                <a:cubicBezTo>
                  <a:pt x="1240445" y="1620180"/>
                  <a:pt x="1267311" y="1593314"/>
                  <a:pt x="1267311" y="1560172"/>
                </a:cubicBezTo>
                <a:lnTo>
                  <a:pt x="1267311" y="1320148"/>
                </a:lnTo>
                <a:cubicBezTo>
                  <a:pt x="1267311" y="1287006"/>
                  <a:pt x="1240445" y="1260140"/>
                  <a:pt x="1207303" y="1260140"/>
                </a:cubicBezTo>
                <a:close/>
                <a:moveTo>
                  <a:pt x="405141" y="1260140"/>
                </a:moveTo>
                <a:cubicBezTo>
                  <a:pt x="371999" y="1260140"/>
                  <a:pt x="345133" y="1287006"/>
                  <a:pt x="345133" y="1320148"/>
                </a:cubicBezTo>
                <a:lnTo>
                  <a:pt x="345133" y="1560172"/>
                </a:lnTo>
                <a:cubicBezTo>
                  <a:pt x="345133" y="1593314"/>
                  <a:pt x="371999" y="1620180"/>
                  <a:pt x="405141" y="1620180"/>
                </a:cubicBezTo>
                <a:lnTo>
                  <a:pt x="645165" y="1620180"/>
                </a:lnTo>
                <a:cubicBezTo>
                  <a:pt x="678307" y="1620180"/>
                  <a:pt x="705173" y="1593314"/>
                  <a:pt x="705173" y="1560172"/>
                </a:cubicBezTo>
                <a:lnTo>
                  <a:pt x="705173" y="1320148"/>
                </a:lnTo>
                <a:cubicBezTo>
                  <a:pt x="705173" y="1287006"/>
                  <a:pt x="678307" y="1260140"/>
                  <a:pt x="645165" y="1260140"/>
                </a:cubicBezTo>
                <a:close/>
                <a:moveTo>
                  <a:pt x="444129" y="277258"/>
                </a:moveTo>
                <a:cubicBezTo>
                  <a:pt x="318150" y="277258"/>
                  <a:pt x="216024" y="379384"/>
                  <a:pt x="216024" y="505363"/>
                </a:cubicBezTo>
                <a:lnTo>
                  <a:pt x="216024" y="744003"/>
                </a:lnTo>
                <a:cubicBezTo>
                  <a:pt x="216024" y="869982"/>
                  <a:pt x="318150" y="972108"/>
                  <a:pt x="444129" y="972108"/>
                </a:cubicBezTo>
                <a:lnTo>
                  <a:pt x="2292175" y="972108"/>
                </a:lnTo>
                <a:cubicBezTo>
                  <a:pt x="2418154" y="972108"/>
                  <a:pt x="2520280" y="869982"/>
                  <a:pt x="2520280" y="744003"/>
                </a:cubicBezTo>
                <a:lnTo>
                  <a:pt x="2520280" y="505363"/>
                </a:lnTo>
                <a:cubicBezTo>
                  <a:pt x="2520280" y="379384"/>
                  <a:pt x="2418154" y="277258"/>
                  <a:pt x="2292175" y="277258"/>
                </a:cubicBezTo>
                <a:close/>
                <a:moveTo>
                  <a:pt x="456060" y="0"/>
                </a:moveTo>
                <a:lnTo>
                  <a:pt x="2280244" y="0"/>
                </a:lnTo>
                <a:cubicBezTo>
                  <a:pt x="2532119" y="0"/>
                  <a:pt x="2736304" y="204185"/>
                  <a:pt x="2736304" y="456060"/>
                </a:cubicBezTo>
                <a:lnTo>
                  <a:pt x="2736304" y="3504380"/>
                </a:lnTo>
                <a:cubicBezTo>
                  <a:pt x="2736304" y="3756255"/>
                  <a:pt x="2532119" y="3960440"/>
                  <a:pt x="2280244" y="3960440"/>
                </a:cubicBezTo>
                <a:lnTo>
                  <a:pt x="456060" y="3960440"/>
                </a:lnTo>
                <a:cubicBezTo>
                  <a:pt x="204185" y="3960440"/>
                  <a:pt x="0" y="3756255"/>
                  <a:pt x="0" y="3504380"/>
                </a:cubicBezTo>
                <a:lnTo>
                  <a:pt x="0" y="456060"/>
                </a:lnTo>
                <a:cubicBezTo>
                  <a:pt x="0" y="204185"/>
                  <a:pt x="204185" y="0"/>
                  <a:pt x="4560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8" name="Rounded Rectangle 1">
            <a:extLst>
              <a:ext uri="{FF2B5EF4-FFF2-40B4-BE49-F238E27FC236}">
                <a16:creationId xmlns:a16="http://schemas.microsoft.com/office/drawing/2014/main" xmlns="" id="{41FB7083-F44E-43D2-BAE6-F45F54291CB8}"/>
              </a:ext>
            </a:extLst>
          </p:cNvPr>
          <p:cNvSpPr/>
          <p:nvPr/>
        </p:nvSpPr>
        <p:spPr>
          <a:xfrm>
            <a:off x="4128498" y="3462912"/>
            <a:ext cx="184265" cy="218183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9" name="Trapezoid 10">
            <a:extLst>
              <a:ext uri="{FF2B5EF4-FFF2-40B4-BE49-F238E27FC236}">
                <a16:creationId xmlns:a16="http://schemas.microsoft.com/office/drawing/2014/main" xmlns="" id="{0AA3DCB6-5C20-4CD0-BA16-23DF88070C5F}"/>
              </a:ext>
            </a:extLst>
          </p:cNvPr>
          <p:cNvSpPr/>
          <p:nvPr/>
        </p:nvSpPr>
        <p:spPr>
          <a:xfrm>
            <a:off x="4312764" y="3685229"/>
            <a:ext cx="216347" cy="216094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0" name="Frame 1">
            <a:extLst>
              <a:ext uri="{FF2B5EF4-FFF2-40B4-BE49-F238E27FC236}">
                <a16:creationId xmlns:a16="http://schemas.microsoft.com/office/drawing/2014/main" xmlns="" id="{BC6DDD66-2231-47C8-B14B-692211A924AC}"/>
              </a:ext>
            </a:extLst>
          </p:cNvPr>
          <p:cNvSpPr/>
          <p:nvPr/>
        </p:nvSpPr>
        <p:spPr>
          <a:xfrm>
            <a:off x="3545365" y="3741136"/>
            <a:ext cx="179191" cy="25146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1" name="Rounded Rectangle 13">
            <a:extLst>
              <a:ext uri="{FF2B5EF4-FFF2-40B4-BE49-F238E27FC236}">
                <a16:creationId xmlns:a16="http://schemas.microsoft.com/office/drawing/2014/main" xmlns="" id="{6550A958-9DC4-4B74-BE57-B29C7B3A8AA2}"/>
              </a:ext>
            </a:extLst>
          </p:cNvPr>
          <p:cNvSpPr/>
          <p:nvPr/>
        </p:nvSpPr>
        <p:spPr>
          <a:xfrm>
            <a:off x="2507527" y="3387377"/>
            <a:ext cx="215134" cy="218108"/>
          </a:xfrm>
          <a:custGeom>
            <a:avLst/>
            <a:gdLst/>
            <a:ahLst/>
            <a:cxnLst/>
            <a:rect l="l" t="t" r="r" b="b"/>
            <a:pathLst>
              <a:path w="3888432" h="3942206">
                <a:moveTo>
                  <a:pt x="1453000" y="1601409"/>
                </a:moveTo>
                <a:cubicBezTo>
                  <a:pt x="1680098" y="1620345"/>
                  <a:pt x="1856954" y="1803084"/>
                  <a:pt x="1869413" y="2027696"/>
                </a:cubicBezTo>
                <a:lnTo>
                  <a:pt x="1872208" y="2027696"/>
                </a:lnTo>
                <a:lnTo>
                  <a:pt x="1870771" y="2041950"/>
                </a:lnTo>
                <a:cubicBezTo>
                  <a:pt x="1872125" y="2046931"/>
                  <a:pt x="1872208" y="2051970"/>
                  <a:pt x="1872208" y="2057028"/>
                </a:cubicBezTo>
                <a:lnTo>
                  <a:pt x="1869251" y="2057028"/>
                </a:lnTo>
                <a:cubicBezTo>
                  <a:pt x="1864239" y="2147995"/>
                  <a:pt x="1832360" y="2231721"/>
                  <a:pt x="1781132" y="2300327"/>
                </a:cubicBezTo>
                <a:cubicBezTo>
                  <a:pt x="1950316" y="2429200"/>
                  <a:pt x="2035534" y="2648956"/>
                  <a:pt x="1981509" y="2865351"/>
                </a:cubicBezTo>
                <a:lnTo>
                  <a:pt x="1982520" y="2865600"/>
                </a:lnTo>
                <a:lnTo>
                  <a:pt x="1980566" y="2871182"/>
                </a:lnTo>
                <a:cubicBezTo>
                  <a:pt x="1980626" y="2873091"/>
                  <a:pt x="1980159" y="2874868"/>
                  <a:pt x="1979683" y="2876643"/>
                </a:cubicBezTo>
                <a:lnTo>
                  <a:pt x="1978743" y="2876391"/>
                </a:lnTo>
                <a:cubicBezTo>
                  <a:pt x="1906261" y="3151032"/>
                  <a:pt x="1635868" y="3325676"/>
                  <a:pt x="1354542" y="3278315"/>
                </a:cubicBezTo>
                <a:cubicBezTo>
                  <a:pt x="1069459" y="3230321"/>
                  <a:pt x="869630" y="2970597"/>
                  <a:pt x="896310" y="2682736"/>
                </a:cubicBezTo>
                <a:lnTo>
                  <a:pt x="1167265" y="2707851"/>
                </a:lnTo>
                <a:cubicBezTo>
                  <a:pt x="1153731" y="2853876"/>
                  <a:pt x="1255101" y="2985630"/>
                  <a:pt x="1399718" y="3009977"/>
                </a:cubicBezTo>
                <a:cubicBezTo>
                  <a:pt x="1542430" y="3034002"/>
                  <a:pt x="1679594" y="2945407"/>
                  <a:pt x="1716364" y="2806087"/>
                </a:cubicBezTo>
                <a:lnTo>
                  <a:pt x="1712955" y="2805174"/>
                </a:lnTo>
                <a:cubicBezTo>
                  <a:pt x="1747358" y="2676781"/>
                  <a:pt x="1683513" y="2544996"/>
                  <a:pt x="1566965" y="2489087"/>
                </a:cubicBezTo>
                <a:lnTo>
                  <a:pt x="1264746" y="2489087"/>
                </a:lnTo>
                <a:lnTo>
                  <a:pt x="1264746" y="2260487"/>
                </a:lnTo>
                <a:lnTo>
                  <a:pt x="1415008" y="2260487"/>
                </a:lnTo>
                <a:lnTo>
                  <a:pt x="1415008" y="2256296"/>
                </a:lnTo>
                <a:cubicBezTo>
                  <a:pt x="1536452" y="2256296"/>
                  <a:pt x="1635778" y="2161595"/>
                  <a:pt x="1642171" y="2041950"/>
                </a:cubicBezTo>
                <a:cubicBezTo>
                  <a:pt x="1635763" y="1929831"/>
                  <a:pt x="1547414" y="1838675"/>
                  <a:pt x="1434004" y="1829219"/>
                </a:cubicBezTo>
                <a:cubicBezTo>
                  <a:pt x="1315527" y="1819340"/>
                  <a:pt x="1209255" y="1901922"/>
                  <a:pt x="1189565" y="2019168"/>
                </a:cubicBezTo>
                <a:lnTo>
                  <a:pt x="964122" y="1981307"/>
                </a:lnTo>
                <a:cubicBezTo>
                  <a:pt x="1003502" y="1746815"/>
                  <a:pt x="1216047" y="1581651"/>
                  <a:pt x="1453000" y="1601409"/>
                </a:cubicBezTo>
                <a:close/>
                <a:moveTo>
                  <a:pt x="2506326" y="1599809"/>
                </a:moveTo>
                <a:lnTo>
                  <a:pt x="2808312" y="1599809"/>
                </a:lnTo>
                <a:lnTo>
                  <a:pt x="2808312" y="3286048"/>
                </a:lnTo>
                <a:lnTo>
                  <a:pt x="2506326" y="3286048"/>
                </a:lnTo>
                <a:lnTo>
                  <a:pt x="2506326" y="2027562"/>
                </a:lnTo>
                <a:cubicBezTo>
                  <a:pt x="2437265" y="2054915"/>
                  <a:pt x="2361553" y="2063151"/>
                  <a:pt x="2286403" y="2052407"/>
                </a:cubicBezTo>
                <a:lnTo>
                  <a:pt x="2327809" y="1762799"/>
                </a:lnTo>
                <a:cubicBezTo>
                  <a:pt x="2374863" y="1769526"/>
                  <a:pt x="2422529" y="1755590"/>
                  <a:pt x="2458548" y="1724574"/>
                </a:cubicBezTo>
                <a:cubicBezTo>
                  <a:pt x="2481217" y="1705053"/>
                  <a:pt x="2497881" y="1679966"/>
                  <a:pt x="2506326" y="1651907"/>
                </a:cubicBezTo>
                <a:close/>
                <a:moveTo>
                  <a:pt x="780856" y="1311430"/>
                </a:moveTo>
                <a:cubicBezTo>
                  <a:pt x="568646" y="1311430"/>
                  <a:pt x="396615" y="1483461"/>
                  <a:pt x="396615" y="1695671"/>
                </a:cubicBezTo>
                <a:lnTo>
                  <a:pt x="396615" y="3232587"/>
                </a:lnTo>
                <a:cubicBezTo>
                  <a:pt x="396615" y="3444797"/>
                  <a:pt x="568646" y="3616828"/>
                  <a:pt x="780856" y="3616828"/>
                </a:cubicBezTo>
                <a:lnTo>
                  <a:pt x="3084614" y="3616828"/>
                </a:lnTo>
                <a:cubicBezTo>
                  <a:pt x="3296824" y="3616828"/>
                  <a:pt x="3468855" y="3444797"/>
                  <a:pt x="3468855" y="3232587"/>
                </a:cubicBezTo>
                <a:lnTo>
                  <a:pt x="3468855" y="1695671"/>
                </a:lnTo>
                <a:cubicBezTo>
                  <a:pt x="3468855" y="1483461"/>
                  <a:pt x="3296824" y="1311430"/>
                  <a:pt x="3084614" y="1311430"/>
                </a:cubicBezTo>
                <a:close/>
                <a:moveTo>
                  <a:pt x="1409449" y="666804"/>
                </a:moveTo>
                <a:cubicBezTo>
                  <a:pt x="1353794" y="703063"/>
                  <a:pt x="1319153" y="766374"/>
                  <a:pt x="1319153" y="837776"/>
                </a:cubicBezTo>
                <a:cubicBezTo>
                  <a:pt x="1319153" y="957083"/>
                  <a:pt x="1415870" y="1053800"/>
                  <a:pt x="1535177" y="1053800"/>
                </a:cubicBezTo>
                <a:cubicBezTo>
                  <a:pt x="1654484" y="1053800"/>
                  <a:pt x="1751201" y="957083"/>
                  <a:pt x="1751201" y="837776"/>
                </a:cubicBezTo>
                <a:cubicBezTo>
                  <a:pt x="1751201" y="766374"/>
                  <a:pt x="1716560" y="703063"/>
                  <a:pt x="1660905" y="666804"/>
                </a:cubicBezTo>
                <a:lnTo>
                  <a:pt x="1660905" y="785396"/>
                </a:lnTo>
                <a:cubicBezTo>
                  <a:pt x="1660905" y="854094"/>
                  <a:pt x="1605215" y="909784"/>
                  <a:pt x="1536517" y="909784"/>
                </a:cubicBezTo>
                <a:lnTo>
                  <a:pt x="1533837" y="909784"/>
                </a:lnTo>
                <a:cubicBezTo>
                  <a:pt x="1465139" y="909784"/>
                  <a:pt x="1409449" y="854094"/>
                  <a:pt x="1409449" y="785396"/>
                </a:cubicBezTo>
                <a:close/>
                <a:moveTo>
                  <a:pt x="2472344" y="664338"/>
                </a:moveTo>
                <a:lnTo>
                  <a:pt x="2472344" y="785396"/>
                </a:lnTo>
                <a:cubicBezTo>
                  <a:pt x="2472344" y="854094"/>
                  <a:pt x="2416654" y="909784"/>
                  <a:pt x="2347956" y="909784"/>
                </a:cubicBezTo>
                <a:lnTo>
                  <a:pt x="2345276" y="909784"/>
                </a:lnTo>
                <a:cubicBezTo>
                  <a:pt x="2276578" y="909784"/>
                  <a:pt x="2220888" y="854094"/>
                  <a:pt x="2220888" y="785396"/>
                </a:cubicBezTo>
                <a:lnTo>
                  <a:pt x="2220888" y="669270"/>
                </a:lnTo>
                <a:cubicBezTo>
                  <a:pt x="2167348" y="705921"/>
                  <a:pt x="2134250" y="767983"/>
                  <a:pt x="2134250" y="837776"/>
                </a:cubicBezTo>
                <a:cubicBezTo>
                  <a:pt x="2134250" y="957083"/>
                  <a:pt x="2230967" y="1053800"/>
                  <a:pt x="2350274" y="1053800"/>
                </a:cubicBezTo>
                <a:cubicBezTo>
                  <a:pt x="2469581" y="1053800"/>
                  <a:pt x="2566298" y="957083"/>
                  <a:pt x="2566298" y="837776"/>
                </a:cubicBezTo>
                <a:cubicBezTo>
                  <a:pt x="2566298" y="764763"/>
                  <a:pt x="2530076" y="700210"/>
                  <a:pt x="2472344" y="664338"/>
                </a:cubicBezTo>
                <a:close/>
                <a:moveTo>
                  <a:pt x="598010" y="664338"/>
                </a:moveTo>
                <a:cubicBezTo>
                  <a:pt x="540278" y="700210"/>
                  <a:pt x="504056" y="764763"/>
                  <a:pt x="504056" y="837776"/>
                </a:cubicBezTo>
                <a:cubicBezTo>
                  <a:pt x="504056" y="957083"/>
                  <a:pt x="600773" y="1053800"/>
                  <a:pt x="720080" y="1053800"/>
                </a:cubicBezTo>
                <a:cubicBezTo>
                  <a:pt x="839387" y="1053800"/>
                  <a:pt x="936104" y="957083"/>
                  <a:pt x="936104" y="837776"/>
                </a:cubicBezTo>
                <a:cubicBezTo>
                  <a:pt x="936104" y="767983"/>
                  <a:pt x="903007" y="705921"/>
                  <a:pt x="849466" y="669270"/>
                </a:cubicBezTo>
                <a:lnTo>
                  <a:pt x="849466" y="785396"/>
                </a:lnTo>
                <a:cubicBezTo>
                  <a:pt x="849466" y="854094"/>
                  <a:pt x="793776" y="909784"/>
                  <a:pt x="725078" y="909784"/>
                </a:cubicBezTo>
                <a:lnTo>
                  <a:pt x="722398" y="909784"/>
                </a:lnTo>
                <a:cubicBezTo>
                  <a:pt x="653700" y="909784"/>
                  <a:pt x="598010" y="854094"/>
                  <a:pt x="598010" y="785396"/>
                </a:cubicBezTo>
                <a:close/>
                <a:moveTo>
                  <a:pt x="3283783" y="661871"/>
                </a:moveTo>
                <a:lnTo>
                  <a:pt x="3283783" y="785396"/>
                </a:lnTo>
                <a:cubicBezTo>
                  <a:pt x="3283783" y="854094"/>
                  <a:pt x="3228093" y="909784"/>
                  <a:pt x="3159395" y="909784"/>
                </a:cubicBezTo>
                <a:lnTo>
                  <a:pt x="3156715" y="909784"/>
                </a:lnTo>
                <a:cubicBezTo>
                  <a:pt x="3088017" y="909784"/>
                  <a:pt x="3032327" y="854094"/>
                  <a:pt x="3032327" y="785396"/>
                </a:cubicBezTo>
                <a:lnTo>
                  <a:pt x="3032327" y="671736"/>
                </a:lnTo>
                <a:cubicBezTo>
                  <a:pt x="2980939" y="708781"/>
                  <a:pt x="2949347" y="769589"/>
                  <a:pt x="2949347" y="837776"/>
                </a:cubicBezTo>
                <a:cubicBezTo>
                  <a:pt x="2949347" y="957083"/>
                  <a:pt x="3046064" y="1053800"/>
                  <a:pt x="3165371" y="1053800"/>
                </a:cubicBezTo>
                <a:cubicBezTo>
                  <a:pt x="3284678" y="1053800"/>
                  <a:pt x="3381395" y="957083"/>
                  <a:pt x="3381395" y="837776"/>
                </a:cubicBezTo>
                <a:cubicBezTo>
                  <a:pt x="3381395" y="763152"/>
                  <a:pt x="3343557" y="697365"/>
                  <a:pt x="3283783" y="661871"/>
                </a:cubicBezTo>
                <a:close/>
                <a:moveTo>
                  <a:pt x="722398" y="0"/>
                </a:moveTo>
                <a:lnTo>
                  <a:pt x="725078" y="0"/>
                </a:lnTo>
                <a:cubicBezTo>
                  <a:pt x="793776" y="0"/>
                  <a:pt x="849466" y="55690"/>
                  <a:pt x="849466" y="124388"/>
                </a:cubicBezTo>
                <a:lnTo>
                  <a:pt x="849466" y="405728"/>
                </a:lnTo>
                <a:lnTo>
                  <a:pt x="1409449" y="405728"/>
                </a:lnTo>
                <a:lnTo>
                  <a:pt x="1409449" y="124388"/>
                </a:lnTo>
                <a:cubicBezTo>
                  <a:pt x="1409449" y="55690"/>
                  <a:pt x="1465139" y="0"/>
                  <a:pt x="1533837" y="0"/>
                </a:cubicBezTo>
                <a:lnTo>
                  <a:pt x="1536517" y="0"/>
                </a:lnTo>
                <a:cubicBezTo>
                  <a:pt x="1605215" y="0"/>
                  <a:pt x="1660905" y="55690"/>
                  <a:pt x="1660905" y="124388"/>
                </a:cubicBezTo>
                <a:lnTo>
                  <a:pt x="1660905" y="405728"/>
                </a:lnTo>
                <a:lnTo>
                  <a:pt x="2220888" y="405728"/>
                </a:lnTo>
                <a:lnTo>
                  <a:pt x="2220888" y="124388"/>
                </a:lnTo>
                <a:cubicBezTo>
                  <a:pt x="2220888" y="55690"/>
                  <a:pt x="2276578" y="0"/>
                  <a:pt x="2345276" y="0"/>
                </a:cubicBezTo>
                <a:lnTo>
                  <a:pt x="2347956" y="0"/>
                </a:lnTo>
                <a:cubicBezTo>
                  <a:pt x="2416654" y="0"/>
                  <a:pt x="2472344" y="55690"/>
                  <a:pt x="2472344" y="124388"/>
                </a:cubicBezTo>
                <a:lnTo>
                  <a:pt x="2472344" y="405728"/>
                </a:lnTo>
                <a:lnTo>
                  <a:pt x="3032327" y="405728"/>
                </a:lnTo>
                <a:lnTo>
                  <a:pt x="3032327" y="124388"/>
                </a:lnTo>
                <a:cubicBezTo>
                  <a:pt x="3032327" y="55690"/>
                  <a:pt x="3088017" y="0"/>
                  <a:pt x="3156715" y="0"/>
                </a:cubicBezTo>
                <a:lnTo>
                  <a:pt x="3159395" y="0"/>
                </a:lnTo>
                <a:cubicBezTo>
                  <a:pt x="3228093" y="0"/>
                  <a:pt x="3283783" y="55690"/>
                  <a:pt x="3283783" y="124388"/>
                </a:cubicBezTo>
                <a:lnTo>
                  <a:pt x="3283783" y="406407"/>
                </a:lnTo>
                <a:cubicBezTo>
                  <a:pt x="3618342" y="409380"/>
                  <a:pt x="3888432" y="681706"/>
                  <a:pt x="3888432" y="1017114"/>
                </a:cubicBezTo>
                <a:lnTo>
                  <a:pt x="3888432" y="3330820"/>
                </a:lnTo>
                <a:cubicBezTo>
                  <a:pt x="3888432" y="3668479"/>
                  <a:pt x="3614705" y="3942206"/>
                  <a:pt x="3277046" y="3942206"/>
                </a:cubicBezTo>
                <a:lnTo>
                  <a:pt x="611386" y="3942206"/>
                </a:lnTo>
                <a:cubicBezTo>
                  <a:pt x="273727" y="3942206"/>
                  <a:pt x="0" y="3668479"/>
                  <a:pt x="0" y="3330820"/>
                </a:cubicBezTo>
                <a:lnTo>
                  <a:pt x="0" y="1017114"/>
                </a:lnTo>
                <a:cubicBezTo>
                  <a:pt x="0" y="683934"/>
                  <a:pt x="266514" y="413001"/>
                  <a:pt x="598010" y="407076"/>
                </a:cubicBezTo>
                <a:lnTo>
                  <a:pt x="598010" y="124388"/>
                </a:lnTo>
                <a:cubicBezTo>
                  <a:pt x="598010" y="55690"/>
                  <a:pt x="653700" y="0"/>
                  <a:pt x="7223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2" name="Rounded Rectangle 1">
            <a:extLst>
              <a:ext uri="{FF2B5EF4-FFF2-40B4-BE49-F238E27FC236}">
                <a16:creationId xmlns:a16="http://schemas.microsoft.com/office/drawing/2014/main" xmlns="" id="{F0DEFBA3-B7B4-4970-892F-347DB899B861}"/>
              </a:ext>
            </a:extLst>
          </p:cNvPr>
          <p:cNvSpPr>
            <a:spLocks noChangeAspect="1"/>
          </p:cNvSpPr>
          <p:nvPr/>
        </p:nvSpPr>
        <p:spPr>
          <a:xfrm>
            <a:off x="2515924" y="4036353"/>
            <a:ext cx="215851" cy="215422"/>
          </a:xfrm>
          <a:custGeom>
            <a:avLst/>
            <a:gdLst/>
            <a:ahLst/>
            <a:cxnLst/>
            <a:rect l="l" t="t" r="r" b="b"/>
            <a:pathLst>
              <a:path w="3946887" h="3939047">
                <a:moveTo>
                  <a:pt x="765977" y="3064022"/>
                </a:moveTo>
                <a:cubicBezTo>
                  <a:pt x="958863" y="3071779"/>
                  <a:pt x="1109901" y="3151746"/>
                  <a:pt x="1109901" y="3249107"/>
                </a:cubicBezTo>
                <a:cubicBezTo>
                  <a:pt x="1109901" y="3346468"/>
                  <a:pt x="958863" y="3426435"/>
                  <a:pt x="765977" y="3434193"/>
                </a:cubicBezTo>
                <a:close/>
                <a:moveTo>
                  <a:pt x="765977" y="2547318"/>
                </a:moveTo>
                <a:cubicBezTo>
                  <a:pt x="948057" y="2560455"/>
                  <a:pt x="1083688" y="2624394"/>
                  <a:pt x="1083688" y="2700781"/>
                </a:cubicBezTo>
                <a:cubicBezTo>
                  <a:pt x="1083688" y="2773409"/>
                  <a:pt x="961075" y="2834785"/>
                  <a:pt x="792450" y="2852143"/>
                </a:cubicBezTo>
                <a:lnTo>
                  <a:pt x="765977" y="2849480"/>
                </a:lnTo>
                <a:close/>
                <a:moveTo>
                  <a:pt x="587140" y="2354975"/>
                </a:moveTo>
                <a:cubicBezTo>
                  <a:pt x="567386" y="2354975"/>
                  <a:pt x="551372" y="2370989"/>
                  <a:pt x="551372" y="2390743"/>
                </a:cubicBezTo>
                <a:lnTo>
                  <a:pt x="551372" y="3615351"/>
                </a:lnTo>
                <a:cubicBezTo>
                  <a:pt x="551372" y="3635105"/>
                  <a:pt x="567386" y="3651119"/>
                  <a:pt x="587140" y="3651119"/>
                </a:cubicBezTo>
                <a:lnTo>
                  <a:pt x="730209" y="3651119"/>
                </a:lnTo>
                <a:cubicBezTo>
                  <a:pt x="730484" y="3651119"/>
                  <a:pt x="730758" y="3651116"/>
                  <a:pt x="731024" y="3650782"/>
                </a:cubicBezTo>
                <a:lnTo>
                  <a:pt x="731024" y="3651119"/>
                </a:lnTo>
                <a:cubicBezTo>
                  <a:pt x="1059118" y="3651119"/>
                  <a:pt x="1325090" y="3471132"/>
                  <a:pt x="1325090" y="3249107"/>
                </a:cubicBezTo>
                <a:cubicBezTo>
                  <a:pt x="1325090" y="3123031"/>
                  <a:pt x="1239327" y="3010509"/>
                  <a:pt x="1104336" y="2938568"/>
                </a:cubicBezTo>
                <a:cubicBezTo>
                  <a:pt x="1206410" y="2877282"/>
                  <a:pt x="1268790" y="2793272"/>
                  <a:pt x="1268790" y="2700781"/>
                </a:cubicBezTo>
                <a:cubicBezTo>
                  <a:pt x="1268790" y="2522535"/>
                  <a:pt x="1037112" y="2375788"/>
                  <a:pt x="739368" y="2358769"/>
                </a:cubicBezTo>
                <a:lnTo>
                  <a:pt x="730209" y="2354975"/>
                </a:lnTo>
                <a:close/>
                <a:moveTo>
                  <a:pt x="3054709" y="2342142"/>
                </a:moveTo>
                <a:cubicBezTo>
                  <a:pt x="2996915" y="2341915"/>
                  <a:pt x="2938323" y="2354512"/>
                  <a:pt x="2881391" y="2381065"/>
                </a:cubicBezTo>
                <a:cubicBezTo>
                  <a:pt x="2695596" y="2467721"/>
                  <a:pt x="2566335" y="2685988"/>
                  <a:pt x="2550788" y="2939311"/>
                </a:cubicBezTo>
                <a:cubicBezTo>
                  <a:pt x="2536401" y="3173738"/>
                  <a:pt x="2621911" y="3399792"/>
                  <a:pt x="2774223" y="3529981"/>
                </a:cubicBezTo>
                <a:cubicBezTo>
                  <a:pt x="2983215" y="3708617"/>
                  <a:pt x="3262581" y="3662373"/>
                  <a:pt x="3429565" y="3421501"/>
                </a:cubicBezTo>
                <a:lnTo>
                  <a:pt x="3299977" y="3272997"/>
                </a:lnTo>
                <a:cubicBezTo>
                  <a:pt x="3194437" y="3469070"/>
                  <a:pt x="3000760" y="3505824"/>
                  <a:pt x="2864358" y="3355666"/>
                </a:cubicBezTo>
                <a:cubicBezTo>
                  <a:pt x="2779650" y="3262415"/>
                  <a:pt x="2732995" y="3113000"/>
                  <a:pt x="2740355" y="2958543"/>
                </a:cubicBezTo>
                <a:cubicBezTo>
                  <a:pt x="2748625" y="2784989"/>
                  <a:pt x="2823614" y="2633282"/>
                  <a:pt x="2933868" y="2567053"/>
                </a:cubicBezTo>
                <a:cubicBezTo>
                  <a:pt x="3083885" y="2476938"/>
                  <a:pt x="3256243" y="2568598"/>
                  <a:pt x="3331338" y="2778426"/>
                </a:cubicBezTo>
                <a:lnTo>
                  <a:pt x="3486911" y="2659887"/>
                </a:lnTo>
                <a:cubicBezTo>
                  <a:pt x="3394283" y="2458928"/>
                  <a:pt x="3228089" y="2342825"/>
                  <a:pt x="3054709" y="2342142"/>
                </a:cubicBezTo>
                <a:close/>
                <a:moveTo>
                  <a:pt x="2386893" y="2067047"/>
                </a:moveTo>
                <a:lnTo>
                  <a:pt x="3634881" y="2067047"/>
                </a:lnTo>
                <a:cubicBezTo>
                  <a:pt x="3807197" y="2067047"/>
                  <a:pt x="3946887" y="2206737"/>
                  <a:pt x="3946887" y="2379053"/>
                </a:cubicBezTo>
                <a:lnTo>
                  <a:pt x="3946887" y="3627041"/>
                </a:lnTo>
                <a:cubicBezTo>
                  <a:pt x="3946887" y="3799357"/>
                  <a:pt x="3807197" y="3939047"/>
                  <a:pt x="3634881" y="3939047"/>
                </a:cubicBezTo>
                <a:lnTo>
                  <a:pt x="2386893" y="3939047"/>
                </a:lnTo>
                <a:cubicBezTo>
                  <a:pt x="2214577" y="3939047"/>
                  <a:pt x="2074887" y="3799357"/>
                  <a:pt x="2074887" y="3627041"/>
                </a:cubicBezTo>
                <a:lnTo>
                  <a:pt x="2074887" y="2379053"/>
                </a:lnTo>
                <a:cubicBezTo>
                  <a:pt x="2074887" y="2206737"/>
                  <a:pt x="2214577" y="2067047"/>
                  <a:pt x="2386893" y="2067047"/>
                </a:cubicBezTo>
                <a:close/>
                <a:moveTo>
                  <a:pt x="312006" y="2067047"/>
                </a:moveTo>
                <a:lnTo>
                  <a:pt x="1559994" y="2067047"/>
                </a:lnTo>
                <a:cubicBezTo>
                  <a:pt x="1732310" y="2067047"/>
                  <a:pt x="1872000" y="2206737"/>
                  <a:pt x="1872000" y="2379053"/>
                </a:cubicBezTo>
                <a:lnTo>
                  <a:pt x="1872000" y="3627041"/>
                </a:lnTo>
                <a:cubicBezTo>
                  <a:pt x="1872000" y="3799357"/>
                  <a:pt x="1732310" y="3939047"/>
                  <a:pt x="1559994" y="3939047"/>
                </a:cubicBezTo>
                <a:lnTo>
                  <a:pt x="312006" y="3939047"/>
                </a:lnTo>
                <a:cubicBezTo>
                  <a:pt x="139690" y="3939047"/>
                  <a:pt x="0" y="3799357"/>
                  <a:pt x="0" y="3627041"/>
                </a:cubicBezTo>
                <a:lnTo>
                  <a:pt x="0" y="2379053"/>
                </a:lnTo>
                <a:cubicBezTo>
                  <a:pt x="0" y="2206737"/>
                  <a:pt x="139690" y="2067047"/>
                  <a:pt x="312006" y="2067047"/>
                </a:cubicBezTo>
                <a:close/>
                <a:moveTo>
                  <a:pt x="1969011" y="695819"/>
                </a:moveTo>
                <a:lnTo>
                  <a:pt x="2066437" y="949620"/>
                </a:lnTo>
                <a:lnTo>
                  <a:pt x="1885833" y="949621"/>
                </a:lnTo>
                <a:close/>
                <a:moveTo>
                  <a:pt x="1966820" y="271442"/>
                </a:moveTo>
                <a:cubicBezTo>
                  <a:pt x="1952800" y="270971"/>
                  <a:pt x="1938455" y="273240"/>
                  <a:pt x="1924533" y="278585"/>
                </a:cubicBezTo>
                <a:cubicBezTo>
                  <a:pt x="1893526" y="290487"/>
                  <a:pt x="1871161" y="315130"/>
                  <a:pt x="1862446" y="344708"/>
                </a:cubicBezTo>
                <a:lnTo>
                  <a:pt x="1849015" y="368389"/>
                </a:lnTo>
                <a:lnTo>
                  <a:pt x="1511911" y="1396996"/>
                </a:lnTo>
                <a:cubicBezTo>
                  <a:pt x="1493532" y="1453075"/>
                  <a:pt x="1524094" y="1513434"/>
                  <a:pt x="1580173" y="1531813"/>
                </a:cubicBezTo>
                <a:lnTo>
                  <a:pt x="1582352" y="1532527"/>
                </a:lnTo>
                <a:cubicBezTo>
                  <a:pt x="1638431" y="1550906"/>
                  <a:pt x="1698790" y="1520344"/>
                  <a:pt x="1717169" y="1464265"/>
                </a:cubicBezTo>
                <a:lnTo>
                  <a:pt x="1815044" y="1165621"/>
                </a:lnTo>
                <a:lnTo>
                  <a:pt x="2145535" y="1165621"/>
                </a:lnTo>
                <a:lnTo>
                  <a:pt x="2149077" y="1164905"/>
                </a:lnTo>
                <a:lnTo>
                  <a:pt x="2249448" y="1426381"/>
                </a:lnTo>
                <a:cubicBezTo>
                  <a:pt x="2270823" y="1482067"/>
                  <a:pt x="2333293" y="1509880"/>
                  <a:pt x="2388978" y="1488505"/>
                </a:cubicBezTo>
                <a:cubicBezTo>
                  <a:pt x="2444663" y="1467129"/>
                  <a:pt x="2472476" y="1404659"/>
                  <a:pt x="2451101" y="1348974"/>
                </a:cubicBezTo>
                <a:lnTo>
                  <a:pt x="2064063" y="340707"/>
                </a:lnTo>
                <a:cubicBezTo>
                  <a:pt x="2048031" y="298943"/>
                  <a:pt x="2008885" y="272857"/>
                  <a:pt x="1966820" y="271442"/>
                </a:cubicBezTo>
                <a:close/>
                <a:moveTo>
                  <a:pt x="1356594" y="0"/>
                </a:moveTo>
                <a:lnTo>
                  <a:pt x="2604582" y="0"/>
                </a:lnTo>
                <a:cubicBezTo>
                  <a:pt x="2776898" y="0"/>
                  <a:pt x="2916588" y="139690"/>
                  <a:pt x="2916588" y="312006"/>
                </a:cubicBezTo>
                <a:lnTo>
                  <a:pt x="2916588" y="1559994"/>
                </a:lnTo>
                <a:cubicBezTo>
                  <a:pt x="2916588" y="1732310"/>
                  <a:pt x="2776898" y="1872000"/>
                  <a:pt x="2604582" y="1872000"/>
                </a:cubicBezTo>
                <a:lnTo>
                  <a:pt x="1356594" y="1872000"/>
                </a:lnTo>
                <a:cubicBezTo>
                  <a:pt x="1184278" y="1872000"/>
                  <a:pt x="1044588" y="1732310"/>
                  <a:pt x="1044588" y="1559994"/>
                </a:cubicBezTo>
                <a:lnTo>
                  <a:pt x="1044588" y="312006"/>
                </a:lnTo>
                <a:cubicBezTo>
                  <a:pt x="1044588" y="139690"/>
                  <a:pt x="1184278" y="0"/>
                  <a:pt x="1356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xmlns="" id="{BDB4269E-BCFD-4B49-BFE7-43886C62B58E}"/>
              </a:ext>
            </a:extLst>
          </p:cNvPr>
          <p:cNvSpPr/>
          <p:nvPr/>
        </p:nvSpPr>
        <p:spPr>
          <a:xfrm>
            <a:off x="3217244" y="3632508"/>
            <a:ext cx="219117" cy="216324"/>
          </a:xfrm>
          <a:custGeom>
            <a:avLst/>
            <a:gdLst/>
            <a:ahLst/>
            <a:cxnLst/>
            <a:rect l="l" t="t" r="r" b="b"/>
            <a:pathLst>
              <a:path w="3960440" h="3909959">
                <a:moveTo>
                  <a:pt x="3295100" y="2837905"/>
                </a:moveTo>
                <a:lnTo>
                  <a:pt x="3295100" y="3909959"/>
                </a:lnTo>
                <a:lnTo>
                  <a:pt x="2850926" y="3593378"/>
                </a:lnTo>
                <a:lnTo>
                  <a:pt x="2406751" y="3909959"/>
                </a:lnTo>
                <a:lnTo>
                  <a:pt x="2406750" y="2867478"/>
                </a:lnTo>
                <a:cubicBezTo>
                  <a:pt x="2425156" y="2874741"/>
                  <a:pt x="2445217" y="2878300"/>
                  <a:pt x="2466110" y="2878300"/>
                </a:cubicBezTo>
                <a:lnTo>
                  <a:pt x="2602491" y="2878300"/>
                </a:lnTo>
                <a:lnTo>
                  <a:pt x="2698867" y="2974676"/>
                </a:lnTo>
                <a:cubicBezTo>
                  <a:pt x="2769162" y="3044972"/>
                  <a:pt x="2883135" y="3044972"/>
                  <a:pt x="2953431" y="2974676"/>
                </a:cubicBezTo>
                <a:lnTo>
                  <a:pt x="3049807" y="2878300"/>
                </a:lnTo>
                <a:lnTo>
                  <a:pt x="3186103" y="2878300"/>
                </a:lnTo>
                <a:cubicBezTo>
                  <a:pt x="3227882" y="2878300"/>
                  <a:pt x="3266337" y="2864066"/>
                  <a:pt x="3295100" y="2837905"/>
                </a:cubicBezTo>
                <a:close/>
                <a:moveTo>
                  <a:pt x="670210" y="2051110"/>
                </a:moveTo>
                <a:lnTo>
                  <a:pt x="1930210" y="2051110"/>
                </a:lnTo>
                <a:lnTo>
                  <a:pt x="1930210" y="2231110"/>
                </a:lnTo>
                <a:lnTo>
                  <a:pt x="670210" y="2231110"/>
                </a:lnTo>
                <a:close/>
                <a:moveTo>
                  <a:pt x="2814369" y="1865836"/>
                </a:moveTo>
                <a:cubicBezTo>
                  <a:pt x="2615546" y="1865836"/>
                  <a:pt x="2454370" y="2027012"/>
                  <a:pt x="2454370" y="2225835"/>
                </a:cubicBezTo>
                <a:cubicBezTo>
                  <a:pt x="2454369" y="2424659"/>
                  <a:pt x="2615546" y="2585836"/>
                  <a:pt x="2814370" y="2585835"/>
                </a:cubicBezTo>
                <a:cubicBezTo>
                  <a:pt x="3013193" y="2585835"/>
                  <a:pt x="3174369" y="2424659"/>
                  <a:pt x="3174369" y="2225836"/>
                </a:cubicBezTo>
                <a:cubicBezTo>
                  <a:pt x="3174370" y="2027012"/>
                  <a:pt x="3013193" y="1865835"/>
                  <a:pt x="2814369" y="1865836"/>
                </a:cubicBezTo>
                <a:close/>
                <a:moveTo>
                  <a:pt x="669337" y="1674311"/>
                </a:moveTo>
                <a:lnTo>
                  <a:pt x="1929337" y="1674311"/>
                </a:lnTo>
                <a:lnTo>
                  <a:pt x="1929337" y="1854311"/>
                </a:lnTo>
                <a:lnTo>
                  <a:pt x="669337" y="1854311"/>
                </a:lnTo>
                <a:close/>
                <a:moveTo>
                  <a:pt x="2814327" y="1536678"/>
                </a:moveTo>
                <a:cubicBezTo>
                  <a:pt x="2860394" y="1536678"/>
                  <a:pt x="2906461" y="1554252"/>
                  <a:pt x="2941609" y="1589400"/>
                </a:cubicBezTo>
                <a:lnTo>
                  <a:pt x="3037985" y="1685776"/>
                </a:lnTo>
                <a:lnTo>
                  <a:pt x="3174366" y="1685775"/>
                </a:lnTo>
                <a:cubicBezTo>
                  <a:pt x="3273778" y="1685776"/>
                  <a:pt x="3354369" y="1766367"/>
                  <a:pt x="3354370" y="1865780"/>
                </a:cubicBezTo>
                <a:lnTo>
                  <a:pt x="3354369" y="2002160"/>
                </a:lnTo>
                <a:lnTo>
                  <a:pt x="3450805" y="2098596"/>
                </a:lnTo>
                <a:cubicBezTo>
                  <a:pt x="3521101" y="2168892"/>
                  <a:pt x="3521101" y="2282865"/>
                  <a:pt x="3450805" y="2353160"/>
                </a:cubicBezTo>
                <a:lnTo>
                  <a:pt x="3354370" y="2449596"/>
                </a:lnTo>
                <a:lnTo>
                  <a:pt x="3354370" y="2585892"/>
                </a:lnTo>
                <a:cubicBezTo>
                  <a:pt x="3354369" y="2685305"/>
                  <a:pt x="3273778" y="2765896"/>
                  <a:pt x="3174366" y="2765896"/>
                </a:cubicBezTo>
                <a:lnTo>
                  <a:pt x="3038070" y="2765896"/>
                </a:lnTo>
                <a:lnTo>
                  <a:pt x="2941694" y="2862272"/>
                </a:lnTo>
                <a:cubicBezTo>
                  <a:pt x="2871399" y="2932567"/>
                  <a:pt x="2757426" y="2932567"/>
                  <a:pt x="2687130" y="2862272"/>
                </a:cubicBezTo>
                <a:lnTo>
                  <a:pt x="2590754" y="2765896"/>
                </a:lnTo>
                <a:lnTo>
                  <a:pt x="2454373" y="2765896"/>
                </a:lnTo>
                <a:cubicBezTo>
                  <a:pt x="2354961" y="2765896"/>
                  <a:pt x="2274370" y="2685305"/>
                  <a:pt x="2274369" y="2585892"/>
                </a:cubicBezTo>
                <a:lnTo>
                  <a:pt x="2274369" y="2449511"/>
                </a:lnTo>
                <a:lnTo>
                  <a:pt x="2177934" y="2353075"/>
                </a:lnTo>
                <a:cubicBezTo>
                  <a:pt x="2107638" y="2282780"/>
                  <a:pt x="2107638" y="2168807"/>
                  <a:pt x="2177934" y="2098511"/>
                </a:cubicBezTo>
                <a:lnTo>
                  <a:pt x="2274370" y="2002075"/>
                </a:lnTo>
                <a:lnTo>
                  <a:pt x="2274369" y="1865780"/>
                </a:lnTo>
                <a:cubicBezTo>
                  <a:pt x="2274370" y="1766367"/>
                  <a:pt x="2354961" y="1685776"/>
                  <a:pt x="2454374" y="1685775"/>
                </a:cubicBezTo>
                <a:lnTo>
                  <a:pt x="2590669" y="1685776"/>
                </a:lnTo>
                <a:lnTo>
                  <a:pt x="2687045" y="1589400"/>
                </a:lnTo>
                <a:cubicBezTo>
                  <a:pt x="2722193" y="1554252"/>
                  <a:pt x="2768261" y="1536678"/>
                  <a:pt x="2814327" y="1536678"/>
                </a:cubicBezTo>
                <a:close/>
                <a:moveTo>
                  <a:pt x="669337" y="1341911"/>
                </a:moveTo>
                <a:lnTo>
                  <a:pt x="3189337" y="1341911"/>
                </a:lnTo>
                <a:lnTo>
                  <a:pt x="3189337" y="1521911"/>
                </a:lnTo>
                <a:lnTo>
                  <a:pt x="669337" y="1521911"/>
                </a:lnTo>
                <a:close/>
                <a:moveTo>
                  <a:pt x="669337" y="1009511"/>
                </a:moveTo>
                <a:lnTo>
                  <a:pt x="3189337" y="1009511"/>
                </a:lnTo>
                <a:lnTo>
                  <a:pt x="3189337" y="1189511"/>
                </a:lnTo>
                <a:lnTo>
                  <a:pt x="669337" y="1189511"/>
                </a:lnTo>
                <a:close/>
                <a:moveTo>
                  <a:pt x="669337" y="677111"/>
                </a:moveTo>
                <a:lnTo>
                  <a:pt x="2109337" y="677111"/>
                </a:lnTo>
                <a:lnTo>
                  <a:pt x="2109337" y="857111"/>
                </a:lnTo>
                <a:lnTo>
                  <a:pt x="669337" y="857111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3344410" y="3096344"/>
                </a:lnTo>
                <a:lnTo>
                  <a:pt x="3344410" y="2779031"/>
                </a:lnTo>
                <a:cubicBezTo>
                  <a:pt x="3354240" y="2766166"/>
                  <a:pt x="3362022" y="2751735"/>
                  <a:pt x="3367569" y="2736172"/>
                </a:cubicBezTo>
                <a:lnTo>
                  <a:pt x="3600220" y="2736172"/>
                </a:lnTo>
                <a:lnTo>
                  <a:pt x="3600220" y="360172"/>
                </a:lnTo>
                <a:lnTo>
                  <a:pt x="360220" y="360172"/>
                </a:lnTo>
                <a:lnTo>
                  <a:pt x="360220" y="2736172"/>
                </a:lnTo>
                <a:lnTo>
                  <a:pt x="2227785" y="2736172"/>
                </a:lnTo>
                <a:cubicBezTo>
                  <a:pt x="2248644" y="2792911"/>
                  <a:pt x="2296020" y="2836452"/>
                  <a:pt x="2354889" y="2852679"/>
                </a:cubicBezTo>
                <a:lnTo>
                  <a:pt x="2354889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xmlns="" val="291932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30602" y="5974047"/>
            <a:ext cx="1561711" cy="806353"/>
          </a:xfrm>
          <a:prstGeom prst="rect">
            <a:avLst/>
          </a:prstGeom>
        </p:spPr>
      </p:pic>
      <p:pic>
        <p:nvPicPr>
          <p:cNvPr id="6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5643" y="1794151"/>
            <a:ext cx="2863656" cy="2620282"/>
          </a:xfrm>
          <a:prstGeom prst="rect">
            <a:avLst/>
          </a:prstGeom>
        </p:spPr>
      </p:pic>
      <p:sp>
        <p:nvSpPr>
          <p:cNvPr id="8" name="Espace réservé du texte 5"/>
          <p:cNvSpPr txBox="1">
            <a:spLocks/>
          </p:cNvSpPr>
          <p:nvPr/>
        </p:nvSpPr>
        <p:spPr>
          <a:xfrm>
            <a:off x="3199298" y="1873095"/>
            <a:ext cx="8478895" cy="28617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Wingdings" charset="2"/>
              <a:buChar char="§"/>
            </a:pPr>
            <a:r>
              <a:rPr lang="en-US" sz="2400" dirty="0" smtClean="0">
                <a:solidFill>
                  <a:srgbClr val="C00000"/>
                </a:solidFill>
              </a:rPr>
              <a:t>Define</a:t>
            </a:r>
            <a:r>
              <a:rPr lang="en-US" sz="2400" dirty="0" smtClean="0"/>
              <a:t>      :    Level </a:t>
            </a:r>
            <a:r>
              <a:rPr lang="en-US" sz="2400" dirty="0"/>
              <a:t>test ( Written + Oral )</a:t>
            </a:r>
          </a:p>
          <a:p>
            <a:pPr marL="342900" indent="-342900" algn="just">
              <a:buFont typeface="Wingdings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Measure</a:t>
            </a:r>
            <a:r>
              <a:rPr lang="en-US" sz="2400" dirty="0"/>
              <a:t> </a:t>
            </a:r>
            <a:r>
              <a:rPr lang="en-US" sz="2400" dirty="0" smtClean="0"/>
              <a:t> :    Narrowing </a:t>
            </a:r>
            <a:r>
              <a:rPr lang="en-US" sz="2400" dirty="0"/>
              <a:t>the training focus</a:t>
            </a:r>
          </a:p>
          <a:p>
            <a:pPr marL="342900" indent="-342900" algn="just">
              <a:buFont typeface="Wingdings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Analyse</a:t>
            </a:r>
            <a:r>
              <a:rPr lang="en-US" sz="2400" dirty="0"/>
              <a:t> </a:t>
            </a:r>
            <a:r>
              <a:rPr lang="en-US" sz="2400" dirty="0" smtClean="0"/>
              <a:t>   :    Identify </a:t>
            </a:r>
            <a:r>
              <a:rPr lang="en-US" sz="2400" dirty="0"/>
              <a:t>the weaknesses and opportunities</a:t>
            </a:r>
          </a:p>
          <a:p>
            <a:pPr marL="342900" indent="-342900" algn="just">
              <a:buFont typeface="Wingdings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Improve</a:t>
            </a:r>
            <a:r>
              <a:rPr lang="en-US" sz="2400" dirty="0"/>
              <a:t> </a:t>
            </a:r>
            <a:r>
              <a:rPr lang="en-US" sz="2400" dirty="0" smtClean="0"/>
              <a:t>  :    Generating </a:t>
            </a:r>
            <a:r>
              <a:rPr lang="en-US" sz="2400" dirty="0"/>
              <a:t>solutions then piloting</a:t>
            </a:r>
          </a:p>
          <a:p>
            <a:pPr marL="342900" indent="-342900" algn="just">
              <a:buFont typeface="Wingdings" charset="2"/>
              <a:buChar char="§"/>
            </a:pPr>
            <a:r>
              <a:rPr lang="en-US" sz="2400" dirty="0">
                <a:solidFill>
                  <a:srgbClr val="C00000"/>
                </a:solidFill>
              </a:rPr>
              <a:t>Control </a:t>
            </a:r>
            <a:r>
              <a:rPr lang="en-US" sz="2400" dirty="0" smtClean="0"/>
              <a:t>   :    Assessing </a:t>
            </a:r>
            <a:r>
              <a:rPr lang="en-US" sz="2400" dirty="0"/>
              <a:t>the training through continuous feedback</a:t>
            </a:r>
          </a:p>
          <a:p>
            <a:pPr algn="just"/>
            <a:endParaRPr lang="en-US" sz="2400" dirty="0"/>
          </a:p>
        </p:txBody>
      </p:sp>
      <p:sp>
        <p:nvSpPr>
          <p:cNvPr id="9" name="Espace réservé du pied de page 8"/>
          <p:cNvSpPr txBox="1">
            <a:spLocks/>
          </p:cNvSpPr>
          <p:nvPr/>
        </p:nvSpPr>
        <p:spPr>
          <a:xfrm>
            <a:off x="4207443" y="6712857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Copyright@ Lean Academy</a:t>
            </a:r>
            <a:endParaRPr lang="en-US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790349" y="273154"/>
            <a:ext cx="63834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Our methodology</a:t>
            </a:r>
            <a:endParaRPr lang="en-US" sz="6000" b="1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416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2730500" y="441782"/>
            <a:ext cx="7505700" cy="9438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Corporate Solutions</a:t>
            </a:r>
          </a:p>
        </p:txBody>
      </p:sp>
      <p:sp>
        <p:nvSpPr>
          <p:cNvPr id="6" name="Espace réservé du contenu 2"/>
          <p:cNvSpPr txBox="1">
            <a:spLocks/>
          </p:cNvSpPr>
          <p:nvPr/>
        </p:nvSpPr>
        <p:spPr>
          <a:xfrm>
            <a:off x="3220292" y="2460927"/>
            <a:ext cx="7524940" cy="175547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 smtClean="0"/>
              <a:t>Le</a:t>
            </a:r>
            <a:r>
              <a:rPr lang="fr-FR" b="1" dirty="0" smtClean="0"/>
              <a:t>an English Solutions</a:t>
            </a:r>
            <a:r>
              <a:rPr lang="en-US" b="1" dirty="0" smtClean="0"/>
              <a:t> </a:t>
            </a:r>
            <a:r>
              <a:rPr lang="en-US" dirty="0" smtClean="0"/>
              <a:t>offers you the best corporate training solutions to your team requirements.</a:t>
            </a:r>
          </a:p>
          <a:p>
            <a:pPr algn="just"/>
            <a:r>
              <a:rPr lang="en-US" dirty="0" smtClean="0"/>
              <a:t>Corporate Branding, Executive coaching, Soft skills, Presentation skills , Negotiation skills, Communication skills, Personal Development , Salesforce , NLP Training… </a:t>
            </a:r>
          </a:p>
          <a:p>
            <a:pPr algn="just"/>
            <a:endParaRPr lang="en-US" dirty="0"/>
          </a:p>
        </p:txBody>
      </p:sp>
      <p:sp>
        <p:nvSpPr>
          <p:cNvPr id="8" name="Espace réservé du pied de page 8"/>
          <p:cNvSpPr txBox="1">
            <a:spLocks/>
          </p:cNvSpPr>
          <p:nvPr/>
        </p:nvSpPr>
        <p:spPr>
          <a:xfrm>
            <a:off x="4014812" y="6718300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Copyright@ Lean Academy</a:t>
            </a:r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40" y="2460927"/>
            <a:ext cx="2120136" cy="175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0290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5" name="Titre 6"/>
          <p:cNvSpPr txBox="1">
            <a:spLocks/>
          </p:cNvSpPr>
          <p:nvPr/>
        </p:nvSpPr>
        <p:spPr>
          <a:xfrm>
            <a:off x="4181744" y="213508"/>
            <a:ext cx="4559299" cy="130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Lean-Talk</a:t>
            </a:r>
            <a:endParaRPr lang="en-US" sz="6000" b="1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" name="TextBox 7"/>
          <p:cNvSpPr txBox="1"/>
          <p:nvPr/>
        </p:nvSpPr>
        <p:spPr>
          <a:xfrm>
            <a:off x="4181744" y="2458199"/>
            <a:ext cx="6568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400" dirty="0"/>
              <a:t>Our leverage is to </a:t>
            </a:r>
            <a:r>
              <a:rPr lang="fr-FR" sz="2400" dirty="0">
                <a:solidFill>
                  <a:srgbClr val="C00000"/>
                </a:solidFill>
              </a:rPr>
              <a:t>connect you live </a:t>
            </a:r>
            <a:r>
              <a:rPr lang="fr-FR" sz="2400" dirty="0"/>
              <a:t>to both national and international </a:t>
            </a:r>
            <a:r>
              <a:rPr lang="fr-FR" sz="2400" dirty="0" smtClean="0"/>
              <a:t>consultants in </a:t>
            </a:r>
            <a:r>
              <a:rPr lang="fr-FR" sz="2400" dirty="0"/>
              <a:t>a way to boost your speaking skills and help you gain confidence leading </a:t>
            </a:r>
            <a:r>
              <a:rPr lang="fr-FR" sz="2400" dirty="0" smtClean="0"/>
              <a:t>converstaions </a:t>
            </a:r>
            <a:r>
              <a:rPr lang="fr-FR" sz="2400" dirty="0"/>
              <a:t>in English..</a:t>
            </a:r>
          </a:p>
        </p:txBody>
      </p:sp>
      <p:sp>
        <p:nvSpPr>
          <p:cNvPr id="8" name="Espace réservé du pied de page 8"/>
          <p:cNvSpPr txBox="1">
            <a:spLocks/>
          </p:cNvSpPr>
          <p:nvPr/>
        </p:nvSpPr>
        <p:spPr>
          <a:xfrm>
            <a:off x="4747820" y="6682214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Copyright@ Lean Academy</a:t>
            </a:r>
            <a:endParaRPr lang="en-US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55D59553-A039-471C-AE26-F96ADECAB6CF}"/>
              </a:ext>
            </a:extLst>
          </p:cNvPr>
          <p:cNvGrpSpPr/>
          <p:nvPr/>
        </p:nvGrpSpPr>
        <p:grpSpPr>
          <a:xfrm>
            <a:off x="361484" y="1684991"/>
            <a:ext cx="3264831" cy="2847821"/>
            <a:chOff x="668085" y="2077401"/>
            <a:chExt cx="4701308" cy="3689499"/>
          </a:xfrm>
        </p:grpSpPr>
        <p:sp>
          <p:nvSpPr>
            <p:cNvPr id="12" name="Freeform: Shape 93">
              <a:extLst>
                <a:ext uri="{FF2B5EF4-FFF2-40B4-BE49-F238E27FC236}">
                  <a16:creationId xmlns:a16="http://schemas.microsoft.com/office/drawing/2014/main" xmlns="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xmlns="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3" name="Freeform 15">
                  <a:extLst>
                    <a:ext uri="{FF2B5EF4-FFF2-40B4-BE49-F238E27FC236}">
                      <a16:creationId xmlns:a16="http://schemas.microsoft.com/office/drawing/2014/main" xmlns="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4" name="Rectangle 22">
                  <a:extLst>
                    <a:ext uri="{FF2B5EF4-FFF2-40B4-BE49-F238E27FC236}">
                      <a16:creationId xmlns:a16="http://schemas.microsoft.com/office/drawing/2014/main" xmlns="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xmlns="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xmlns="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xmlns="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xmlns="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0" name="Rectangle 22">
                  <a:extLst>
                    <a:ext uri="{FF2B5EF4-FFF2-40B4-BE49-F238E27FC236}">
                      <a16:creationId xmlns:a16="http://schemas.microsoft.com/office/drawing/2014/main" xmlns="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xmlns="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xmlns="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8" name="Rectangle 22">
                  <a:extLst>
                    <a:ext uri="{FF2B5EF4-FFF2-40B4-BE49-F238E27FC236}">
                      <a16:creationId xmlns:a16="http://schemas.microsoft.com/office/drawing/2014/main" xmlns="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xmlns="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5" name="Freeform 27">
                  <a:extLst>
                    <a:ext uri="{FF2B5EF4-FFF2-40B4-BE49-F238E27FC236}">
                      <a16:creationId xmlns:a16="http://schemas.microsoft.com/office/drawing/2014/main" xmlns="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26" name="Freeform 28">
                  <a:extLst>
                    <a:ext uri="{FF2B5EF4-FFF2-40B4-BE49-F238E27FC236}">
                      <a16:creationId xmlns:a16="http://schemas.microsoft.com/office/drawing/2014/main" xmlns="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15" name="Freeform: Shape 3">
              <a:extLst>
                <a:ext uri="{FF2B5EF4-FFF2-40B4-BE49-F238E27FC236}">
                  <a16:creationId xmlns:a16="http://schemas.microsoft.com/office/drawing/2014/main" xmlns="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95">
              <a:extLst>
                <a:ext uri="{FF2B5EF4-FFF2-40B4-BE49-F238E27FC236}">
                  <a16:creationId xmlns:a16="http://schemas.microsoft.com/office/drawing/2014/main" xmlns="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90">
              <a:extLst>
                <a:ext uri="{FF2B5EF4-FFF2-40B4-BE49-F238E27FC236}">
                  <a16:creationId xmlns:a16="http://schemas.microsoft.com/office/drawing/2014/main" xmlns="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94">
              <a:extLst>
                <a:ext uri="{FF2B5EF4-FFF2-40B4-BE49-F238E27FC236}">
                  <a16:creationId xmlns:a16="http://schemas.microsoft.com/office/drawing/2014/main" xmlns="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96">
              <a:extLst>
                <a:ext uri="{FF2B5EF4-FFF2-40B4-BE49-F238E27FC236}">
                  <a16:creationId xmlns:a16="http://schemas.microsoft.com/office/drawing/2014/main" xmlns="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689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22394" y="147407"/>
            <a:ext cx="91169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BE" sz="4800" b="1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Language coaching workshops</a:t>
            </a:r>
            <a:endParaRPr lang="fr-FR" sz="4800" b="1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351686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2680" y="2231040"/>
            <a:ext cx="2540000" cy="2540000"/>
          </a:xfrm>
          <a:prstGeom prst="rect">
            <a:avLst/>
          </a:prstGeom>
        </p:spPr>
      </p:pic>
      <p:sp>
        <p:nvSpPr>
          <p:cNvPr id="9" name="TextBox 7"/>
          <p:cNvSpPr txBox="1"/>
          <p:nvPr/>
        </p:nvSpPr>
        <p:spPr>
          <a:xfrm>
            <a:off x="2913018" y="1268727"/>
            <a:ext cx="90664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Our workshops’ topics include grammar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and pronunciation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language objectives. The 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instructor builds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a tailored course based on the </a:t>
            </a:r>
            <a:r>
              <a:rPr lang="en-US" sz="2800" u="sng" dirty="0" smtClean="0">
                <a:solidFill>
                  <a:srgbClr val="C00000"/>
                </a:solidFill>
                <a:latin typeface="High Tower Text" panose="02040502050506030303" pitchFamily="18" charset="0"/>
              </a:rPr>
              <a:t>LEANER’s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 </a:t>
            </a: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High Tower Text" panose="02040502050506030303" pitchFamily="18" charset="0"/>
              </a:rPr>
              <a:t>needs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Presentations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topics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Negotiations topics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Leadership topics</a:t>
            </a: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Meetings topics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Conference calls </a:t>
            </a:r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topics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HR topics</a:t>
            </a:r>
            <a:endParaRPr lang="en-US" sz="2400" dirty="0">
              <a:solidFill>
                <a:srgbClr val="002060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400" dirty="0">
                <a:solidFill>
                  <a:srgbClr val="002060"/>
                </a:solidFill>
                <a:latin typeface="Bahnschrift" panose="020B0502040204020203" pitchFamily="34" charset="0"/>
              </a:rPr>
              <a:t>Written communication topics</a:t>
            </a:r>
            <a:endParaRPr lang="fr-FR" sz="2400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16291" y="5472935"/>
            <a:ext cx="99856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Georgia" panose="02040502050405020303" pitchFamily="18" charset="0"/>
              </a:rPr>
              <a:t>English language </a:t>
            </a:r>
            <a:r>
              <a:rPr lang="en-US" i="1" dirty="0">
                <a:solidFill>
                  <a:srgbClr val="002060"/>
                </a:solidFill>
                <a:latin typeface="Georgia" panose="02040502050405020303" pitchFamily="18" charset="0"/>
              </a:rPr>
              <a:t>workshops</a:t>
            </a:r>
            <a:r>
              <a:rPr lang="en-US" i="1" dirty="0">
                <a:latin typeface="Georgia" panose="02040502050405020303" pitchFamily="18" charset="0"/>
              </a:rPr>
              <a:t> are conducted over one week and provide </a:t>
            </a:r>
            <a:r>
              <a:rPr lang="en-US" i="1" dirty="0" smtClean="0">
                <a:latin typeface="Georgia" panose="02040502050405020303" pitchFamily="18" charset="0"/>
              </a:rPr>
              <a:t> up to </a:t>
            </a:r>
            <a:r>
              <a:rPr lang="en-US" b="1" i="1" dirty="0" smtClean="0">
                <a:solidFill>
                  <a:srgbClr val="002060"/>
                </a:solidFill>
                <a:latin typeface="Georgia" panose="02040502050405020303" pitchFamily="18" charset="0"/>
              </a:rPr>
              <a:t>30 </a:t>
            </a:r>
            <a:r>
              <a:rPr lang="en-US" i="1" dirty="0">
                <a:latin typeface="Georgia" panose="02040502050405020303" pitchFamily="18" charset="0"/>
              </a:rPr>
              <a:t>hours</a:t>
            </a:r>
          </a:p>
          <a:p>
            <a:pPr algn="ctr"/>
            <a:endParaRPr lang="en-US" i="1" dirty="0">
              <a:latin typeface="Georgia" panose="02040502050405020303" pitchFamily="18" charset="0"/>
            </a:endParaRPr>
          </a:p>
          <a:p>
            <a:pPr algn="ctr"/>
            <a:r>
              <a:rPr lang="en-US" i="1" dirty="0">
                <a:latin typeface="Georgia" panose="02040502050405020303" pitchFamily="18" charset="0"/>
              </a:rPr>
              <a:t>of contact with </a:t>
            </a:r>
            <a:r>
              <a:rPr lang="en-US" i="1" dirty="0" smtClean="0">
                <a:latin typeface="Georgia" panose="02040502050405020303" pitchFamily="18" charset="0"/>
              </a:rPr>
              <a:t>professional </a:t>
            </a:r>
            <a:r>
              <a:rPr lang="en-US" i="1" dirty="0">
                <a:latin typeface="Georgia" panose="02040502050405020303" pitchFamily="18" charset="0"/>
              </a:rPr>
              <a:t>English speaking </a:t>
            </a:r>
            <a:r>
              <a:rPr lang="en-US" i="1" dirty="0" smtClean="0">
                <a:latin typeface="Georgia" panose="02040502050405020303" pitchFamily="18" charset="0"/>
              </a:rPr>
              <a:t>instructors</a:t>
            </a:r>
            <a:endParaRPr lang="en-US" i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874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668" y="649616"/>
            <a:ext cx="11573197" cy="724247"/>
          </a:xfrm>
        </p:spPr>
        <p:txBody>
          <a:bodyPr>
            <a:normAutofit lnSpcReduction="10000"/>
          </a:bodyPr>
          <a:lstStyle/>
          <a:p>
            <a:r>
              <a:rPr lang="fr-FR" sz="4800" dirty="0" smtClean="0">
                <a:solidFill>
                  <a:srgbClr val="002060"/>
                </a:solidFill>
              </a:rPr>
              <a:t>Emotional Intelligence</a:t>
            </a:r>
            <a:endParaRPr lang="en-US" sz="4800" dirty="0">
              <a:solidFill>
                <a:srgbClr val="002060"/>
              </a:solidFill>
            </a:endParaRPr>
          </a:p>
        </p:txBody>
      </p:sp>
      <p:sp>
        <p:nvSpPr>
          <p:cNvPr id="3" name="Donut 11">
            <a:extLst>
              <a:ext uri="{FF2B5EF4-FFF2-40B4-BE49-F238E27FC236}">
                <a16:creationId xmlns:a16="http://schemas.microsoft.com/office/drawing/2014/main" xmlns="" id="{055C88C1-35F8-40D6-AD31-6BA7AC7B698C}"/>
              </a:ext>
            </a:extLst>
          </p:cNvPr>
          <p:cNvSpPr/>
          <p:nvPr/>
        </p:nvSpPr>
        <p:spPr>
          <a:xfrm>
            <a:off x="1155419" y="2638994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14">
            <a:extLst>
              <a:ext uri="{FF2B5EF4-FFF2-40B4-BE49-F238E27FC236}">
                <a16:creationId xmlns:a16="http://schemas.microsoft.com/office/drawing/2014/main" xmlns="" id="{23343482-8989-4394-8723-957A82D314A3}"/>
              </a:ext>
            </a:extLst>
          </p:cNvPr>
          <p:cNvSpPr/>
          <p:nvPr/>
        </p:nvSpPr>
        <p:spPr>
          <a:xfrm>
            <a:off x="1443314" y="3273990"/>
            <a:ext cx="1080120" cy="1080120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A655AB-545D-4A37-98CC-E32666118AFB}"/>
              </a:ext>
            </a:extLst>
          </p:cNvPr>
          <p:cNvSpPr txBox="1"/>
          <p:nvPr/>
        </p:nvSpPr>
        <p:spPr>
          <a:xfrm>
            <a:off x="854548" y="4774739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D5FE51-4ED0-45D9-8FAA-71C12ACF96A6}"/>
              </a:ext>
            </a:extLst>
          </p:cNvPr>
          <p:cNvSpPr txBox="1"/>
          <p:nvPr/>
        </p:nvSpPr>
        <p:spPr>
          <a:xfrm>
            <a:off x="844933" y="1716668"/>
            <a:ext cx="23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SELF-AWARENESS	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Donut 11">
            <a:extLst>
              <a:ext uri="{FF2B5EF4-FFF2-40B4-BE49-F238E27FC236}">
                <a16:creationId xmlns:a16="http://schemas.microsoft.com/office/drawing/2014/main" xmlns="" id="{68799623-CE25-40A5-9A36-CC182B002A72}"/>
              </a:ext>
            </a:extLst>
          </p:cNvPr>
          <p:cNvSpPr/>
          <p:nvPr/>
        </p:nvSpPr>
        <p:spPr>
          <a:xfrm>
            <a:off x="3926475" y="2638994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Pie 49">
            <a:extLst>
              <a:ext uri="{FF2B5EF4-FFF2-40B4-BE49-F238E27FC236}">
                <a16:creationId xmlns:a16="http://schemas.microsoft.com/office/drawing/2014/main" xmlns="" id="{1595660A-BFF0-4A94-A205-75B1A7378BEF}"/>
              </a:ext>
            </a:extLst>
          </p:cNvPr>
          <p:cNvSpPr/>
          <p:nvPr/>
        </p:nvSpPr>
        <p:spPr>
          <a:xfrm>
            <a:off x="4187732" y="3238746"/>
            <a:ext cx="1080120" cy="1080120"/>
          </a:xfrm>
          <a:prstGeom prst="pie">
            <a:avLst>
              <a:gd name="adj1" fmla="val 549116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04314C-5C02-4906-8292-F8358319FD64}"/>
              </a:ext>
            </a:extLst>
          </p:cNvPr>
          <p:cNvSpPr txBox="1"/>
          <p:nvPr/>
        </p:nvSpPr>
        <p:spPr>
          <a:xfrm>
            <a:off x="3584431" y="4805171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8F1899-FF06-466A-8C61-B222DD65BCB6}"/>
              </a:ext>
            </a:extLst>
          </p:cNvPr>
          <p:cNvSpPr txBox="1"/>
          <p:nvPr/>
        </p:nvSpPr>
        <p:spPr>
          <a:xfrm>
            <a:off x="3557792" y="1716668"/>
            <a:ext cx="23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SELF-MANAGMENT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Donut 11">
            <a:extLst>
              <a:ext uri="{FF2B5EF4-FFF2-40B4-BE49-F238E27FC236}">
                <a16:creationId xmlns:a16="http://schemas.microsoft.com/office/drawing/2014/main" xmlns="" id="{BE8ADA53-5E7C-41A3-8A5F-9B25CC832953}"/>
              </a:ext>
            </a:extLst>
          </p:cNvPr>
          <p:cNvSpPr/>
          <p:nvPr/>
        </p:nvSpPr>
        <p:spPr>
          <a:xfrm>
            <a:off x="6599264" y="2548328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Pie 57">
            <a:extLst>
              <a:ext uri="{FF2B5EF4-FFF2-40B4-BE49-F238E27FC236}">
                <a16:creationId xmlns:a16="http://schemas.microsoft.com/office/drawing/2014/main" xmlns="" id="{02FEFC69-E271-4464-879E-9B472A627280}"/>
              </a:ext>
            </a:extLst>
          </p:cNvPr>
          <p:cNvSpPr/>
          <p:nvPr/>
        </p:nvSpPr>
        <p:spPr>
          <a:xfrm>
            <a:off x="6887159" y="3109498"/>
            <a:ext cx="1080120" cy="1080120"/>
          </a:xfrm>
          <a:prstGeom prst="pie">
            <a:avLst>
              <a:gd name="adj1" fmla="val 1977243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84EF3C-28F4-4AD4-848A-5EA35052066F}"/>
              </a:ext>
            </a:extLst>
          </p:cNvPr>
          <p:cNvSpPr txBox="1"/>
          <p:nvPr/>
        </p:nvSpPr>
        <p:spPr>
          <a:xfrm>
            <a:off x="6314314" y="4784243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1617313-6822-4B88-96B6-A63385EA785A}"/>
              </a:ext>
            </a:extLst>
          </p:cNvPr>
          <p:cNvSpPr txBox="1"/>
          <p:nvPr/>
        </p:nvSpPr>
        <p:spPr>
          <a:xfrm>
            <a:off x="6270651" y="1544432"/>
            <a:ext cx="234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RELATIONSHIP-MANAGEMENT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Donut 11">
            <a:extLst>
              <a:ext uri="{FF2B5EF4-FFF2-40B4-BE49-F238E27FC236}">
                <a16:creationId xmlns:a16="http://schemas.microsoft.com/office/drawing/2014/main" xmlns="" id="{E561CC3A-6837-41B7-A8CB-2DE660EF7F6B}"/>
              </a:ext>
            </a:extLst>
          </p:cNvPr>
          <p:cNvSpPr/>
          <p:nvPr/>
        </p:nvSpPr>
        <p:spPr>
          <a:xfrm>
            <a:off x="9325553" y="249224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5" name="Pie 65">
            <a:extLst>
              <a:ext uri="{FF2B5EF4-FFF2-40B4-BE49-F238E27FC236}">
                <a16:creationId xmlns:a16="http://schemas.microsoft.com/office/drawing/2014/main" xmlns="" id="{96B29377-3B92-433B-BC79-86EFD1439098}"/>
              </a:ext>
            </a:extLst>
          </p:cNvPr>
          <p:cNvSpPr/>
          <p:nvPr/>
        </p:nvSpPr>
        <p:spPr>
          <a:xfrm>
            <a:off x="9613448" y="3109498"/>
            <a:ext cx="1080120" cy="1080120"/>
          </a:xfrm>
          <a:prstGeom prst="pie">
            <a:avLst>
              <a:gd name="adj1" fmla="val 7956409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B6A0B8B-3E14-4359-8BA9-4A0F401C062E}"/>
              </a:ext>
            </a:extLst>
          </p:cNvPr>
          <p:cNvSpPr txBox="1"/>
          <p:nvPr/>
        </p:nvSpPr>
        <p:spPr>
          <a:xfrm>
            <a:off x="9044197" y="4784690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AFB033-5F8D-44FD-8332-BC1EF00C5176}"/>
              </a:ext>
            </a:extLst>
          </p:cNvPr>
          <p:cNvSpPr txBox="1"/>
          <p:nvPr/>
        </p:nvSpPr>
        <p:spPr>
          <a:xfrm>
            <a:off x="8983509" y="1716668"/>
            <a:ext cx="234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SOCIAL AWARENESS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1" name="Picture 6" descr="Logo LES PNG (2).png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45493" y="6105948"/>
            <a:ext cx="1279045" cy="660405"/>
          </a:xfrm>
          <a:prstGeom prst="rect">
            <a:avLst/>
          </a:prstGeom>
        </p:spPr>
      </p:pic>
      <p:cxnSp>
        <p:nvCxnSpPr>
          <p:cNvPr id="22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0779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299">
            <a:extLst>
              <a:ext uri="{FF2B5EF4-FFF2-40B4-BE49-F238E27FC236}">
                <a16:creationId xmlns:a16="http://schemas.microsoft.com/office/drawing/2014/main" xmlns="" id="{82CEB01D-E691-4BEE-9215-29AF87913197}"/>
              </a:ext>
            </a:extLst>
          </p:cNvPr>
          <p:cNvGrpSpPr/>
          <p:nvPr/>
        </p:nvGrpSpPr>
        <p:grpSpPr>
          <a:xfrm>
            <a:off x="6923673" y="1880465"/>
            <a:ext cx="3853185" cy="3778341"/>
            <a:chOff x="5671581" y="2568773"/>
            <a:chExt cx="3185568" cy="3050872"/>
          </a:xfrm>
        </p:grpSpPr>
        <p:sp>
          <p:nvSpPr>
            <p:cNvPr id="5" name="Freeform: Shape 3">
              <a:extLst>
                <a:ext uri="{FF2B5EF4-FFF2-40B4-BE49-F238E27FC236}">
                  <a16:creationId xmlns:a16="http://schemas.microsoft.com/office/drawing/2014/main" xmlns="" id="{394912D8-5586-4B38-A549-12FBCA77F61F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6" name="Freeform: Shape 4">
              <a:extLst>
                <a:ext uri="{FF2B5EF4-FFF2-40B4-BE49-F238E27FC236}">
                  <a16:creationId xmlns:a16="http://schemas.microsoft.com/office/drawing/2014/main" xmlns="" id="{E25063A2-6E5A-402B-9551-C2642275B6B8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xmlns="" id="{A2D977C0-4AD2-433B-8924-13AE3E876B4C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8" name="Freeform: Shape 6">
              <a:extLst>
                <a:ext uri="{FF2B5EF4-FFF2-40B4-BE49-F238E27FC236}">
                  <a16:creationId xmlns:a16="http://schemas.microsoft.com/office/drawing/2014/main" xmlns="" id="{0A19089D-B94E-4FE7-B31A-C5A43AF6A742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xmlns="" id="{26AC88A2-A1F2-4A7E-B58B-5507BA86ADD0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0" name="Freeform: Shape 8">
              <a:extLst>
                <a:ext uri="{FF2B5EF4-FFF2-40B4-BE49-F238E27FC236}">
                  <a16:creationId xmlns:a16="http://schemas.microsoft.com/office/drawing/2014/main" xmlns="" id="{4867EBBE-923B-4A3A-9E95-35861A1C692B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1" name="Freeform: Shape 9">
              <a:extLst>
                <a:ext uri="{FF2B5EF4-FFF2-40B4-BE49-F238E27FC236}">
                  <a16:creationId xmlns:a16="http://schemas.microsoft.com/office/drawing/2014/main" xmlns="" id="{3125FCD4-B220-40C9-83DF-7C217BAF73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xmlns="" id="{5CB2C319-685F-43F7-B4A4-E5A176633093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xmlns="" id="{E954B3F4-467F-4AA7-858C-31548821F017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E5C6218-D77B-407F-81FE-325405EEC985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FC804355-D2CF-4EC9-B9BA-115A68774DBD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4AB4D57-8D78-48E1-8964-BAB1FA81DF69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0CD2D64-C544-4902-A401-BF7619FAE391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3A44D56-B1E4-4484-88FB-17B9F4D1AF42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AD290385-9131-41D4-BDAB-277616DCC2D9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75F5680-43F9-4817-9A09-212D01D2124D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868AD0D-B04B-4158-B8F5-AB1F84F442E5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F019510-3D2D-4535-9393-989CDB656A71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5133F09-E82F-4F0C-B1F3-9D95EE0108B3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A4C6C71-1309-44E7-8E53-9AA926000FCF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CB18C4BF-05A8-49FD-BD2D-4C613A010088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1BCD9CD2-B20C-4429-BFA9-3F5B1211FCCD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  <p:sp>
          <p:nvSpPr>
            <p:cNvPr id="27" name="Freeform: Shape 12">
              <a:extLst>
                <a:ext uri="{FF2B5EF4-FFF2-40B4-BE49-F238E27FC236}">
                  <a16:creationId xmlns:a16="http://schemas.microsoft.com/office/drawing/2014/main" xmlns="" id="{0D101A6A-CC0E-40BF-AC44-C37B433B54D7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23B6AF68-8DC2-4C54-94D8-EBF96E910A4C}"/>
              </a:ext>
            </a:extLst>
          </p:cNvPr>
          <p:cNvSpPr txBox="1"/>
          <p:nvPr/>
        </p:nvSpPr>
        <p:spPr>
          <a:xfrm>
            <a:off x="6639519" y="4302076"/>
            <a:ext cx="27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cs typeface="Arial" pitchFamily="34" charset="0"/>
              </a:rPr>
              <a:t>CERTIFICATE</a:t>
            </a:r>
            <a:endParaRPr lang="ko-KR" altLang="en-US" sz="1400" b="1" spc="300" dirty="0"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FA7421B6-7B68-403D-8B52-A08B4A365F87}"/>
              </a:ext>
            </a:extLst>
          </p:cNvPr>
          <p:cNvSpPr txBox="1"/>
          <p:nvPr/>
        </p:nvSpPr>
        <p:spPr>
          <a:xfrm flipH="1">
            <a:off x="1486809" y="5289474"/>
            <a:ext cx="258276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endParaRPr lang="ko-KR" altLang="en-US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98936" y="2077235"/>
            <a:ext cx="54767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After successfully  passing </a:t>
            </a:r>
            <a:r>
              <a:rPr lang="fr-FR" sz="2800" dirty="0" smtClean="0">
                <a:solidFill>
                  <a:schemeClr val="accent1">
                    <a:lumMod val="50000"/>
                  </a:schemeClr>
                </a:solidFill>
              </a:rPr>
              <a:t>85% </a:t>
            </a:r>
            <a:r>
              <a:rPr lang="fr-FR" sz="2800" dirty="0" smtClean="0"/>
              <a:t>of the training objectives… </a:t>
            </a:r>
          </a:p>
          <a:p>
            <a:r>
              <a:rPr lang="fr-FR" sz="2800" dirty="0" smtClean="0"/>
              <a:t>You will be </a:t>
            </a:r>
            <a:r>
              <a:rPr lang="fr-FR" sz="2800" b="1" dirty="0" smtClean="0"/>
              <a:t>eligible</a:t>
            </a:r>
            <a:r>
              <a:rPr lang="fr-FR" sz="2800" dirty="0" smtClean="0"/>
              <a:t> to get your English Level Certificate in Medical English</a:t>
            </a:r>
            <a:r>
              <a:rPr lang="fr-FR" dirty="0" smtClean="0"/>
              <a:t>. </a:t>
            </a:r>
            <a:endParaRPr lang="en-US" dirty="0"/>
          </a:p>
        </p:txBody>
      </p:sp>
      <p:pic>
        <p:nvPicPr>
          <p:cNvPr id="51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cxnSp>
        <p:nvCxnSpPr>
          <p:cNvPr id="52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3261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747820" y="6712857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cxnSp>
        <p:nvCxnSpPr>
          <p:cNvPr id="9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467" y="1579466"/>
            <a:ext cx="8957733" cy="31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60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739094" y="6712857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5216" y="682580"/>
            <a:ext cx="1530917" cy="7374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320" y="2297374"/>
            <a:ext cx="1796415" cy="101324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11733" y="4127315"/>
            <a:ext cx="1306986" cy="102630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65337" y="2175315"/>
            <a:ext cx="2235200" cy="1574774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52714" y="682580"/>
            <a:ext cx="1838099" cy="135993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82863" y="2255400"/>
            <a:ext cx="1169851" cy="1287939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53777" y="3919914"/>
            <a:ext cx="1870973" cy="152598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61151" y="698088"/>
            <a:ext cx="1530546" cy="97934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9919" y="2435293"/>
            <a:ext cx="1142463" cy="89454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7788" y="3987265"/>
            <a:ext cx="2331161" cy="1548322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25835" y="821092"/>
            <a:ext cx="1834378" cy="97574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52320" y="4292342"/>
            <a:ext cx="1648824" cy="781131"/>
          </a:xfrm>
          <a:prstGeom prst="rect">
            <a:avLst/>
          </a:prstGeom>
        </p:spPr>
      </p:pic>
      <p:cxnSp>
        <p:nvCxnSpPr>
          <p:cNvPr id="20" name="Connecteur droit 19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12339" y="2335232"/>
            <a:ext cx="1127706" cy="1334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88186" y="674877"/>
            <a:ext cx="2534020" cy="1079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61637" y="2401851"/>
            <a:ext cx="1799025" cy="99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81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5014131" y="6718300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re 6"/>
          <p:cNvSpPr txBox="1">
            <a:spLocks/>
          </p:cNvSpPr>
          <p:nvPr/>
        </p:nvSpPr>
        <p:spPr>
          <a:xfrm>
            <a:off x="2390502" y="1434098"/>
            <a:ext cx="8839200" cy="13033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000" b="1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Client   Testimonials</a:t>
            </a:r>
            <a:endParaRPr lang="en-US" sz="6000" b="1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t="31334"/>
          <a:stretch/>
        </p:blipFill>
        <p:spPr>
          <a:xfrm>
            <a:off x="1862666" y="2490051"/>
            <a:ext cx="8500532" cy="236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481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5024908" y="6671855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213044" y="1233109"/>
            <a:ext cx="10092267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“ I believe I have made the right decision choosing your team. Your methodology is unique and interactive. Last year, I couldn’t imagine myself writing you in English . </a:t>
            </a:r>
            <a:r>
              <a:rPr lang="fr-FR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I am really </a:t>
            </a:r>
            <a:r>
              <a:rPr lang="fr-FR" sz="2800" dirty="0" smtClean="0">
                <a:latin typeface="SignPainter HouseScript" charset="0"/>
                <a:ea typeface="SignPainter HouseScript" charset="0"/>
                <a:cs typeface="SignPainter HouseScript" charset="0"/>
              </a:rPr>
              <a:t>grateful..</a:t>
            </a:r>
            <a:r>
              <a:rPr lang="fr-FR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 »</a:t>
            </a:r>
          </a:p>
          <a:p>
            <a:endParaRPr lang="fr-FR" dirty="0" smtClean="0"/>
          </a:p>
          <a:p>
            <a:r>
              <a:rPr lang="fr-FR" dirty="0" smtClean="0"/>
              <a:t> </a:t>
            </a:r>
          </a:p>
          <a:p>
            <a:endParaRPr lang="fr-FR" sz="24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Amina R</a:t>
            </a:r>
            <a:endParaRPr lang="fr-FR" sz="1400" dirty="0">
              <a:solidFill>
                <a:srgbClr val="C00000"/>
              </a:solidFill>
            </a:endParaRPr>
          </a:p>
          <a:p>
            <a:r>
              <a:rPr lang="fr-FR" sz="2000" dirty="0" smtClean="0">
                <a:solidFill>
                  <a:srgbClr val="002060"/>
                </a:solidFill>
                <a:latin typeface="Rockwell Condensed" panose="02060603050405020104" pitchFamily="18" charset="0"/>
                <a:ea typeface="SignPainter HouseScript" charset="0"/>
                <a:cs typeface="SignPainter HouseScript" charset="0"/>
              </a:rPr>
              <a:t>SENIOR ACTUARY</a:t>
            </a:r>
            <a:endParaRPr lang="fr-FR" sz="2000" dirty="0">
              <a:solidFill>
                <a:srgbClr val="002060"/>
              </a:solidFill>
              <a:latin typeface="Rockwell Condensed" panose="02060603050405020104" pitchFamily="18" charset="0"/>
              <a:ea typeface="SignPainter HouseScript" charset="0"/>
              <a:cs typeface="SignPainter HouseScript" charset="0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88190" y="4535271"/>
            <a:ext cx="1211420" cy="90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11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all" dirty="0"/>
              <a:t/>
            </a:r>
            <a:br>
              <a:rPr lang="en-US" cap="all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5114" y="1815738"/>
            <a:ext cx="8096795" cy="3840480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0226" y="5960309"/>
            <a:ext cx="1561711" cy="806353"/>
          </a:xfrm>
          <a:prstGeom prst="rect">
            <a:avLst/>
          </a:prstGeom>
        </p:spPr>
      </p:pic>
      <p:graphicFrame>
        <p:nvGraphicFramePr>
          <p:cNvPr id="7" name="Diagramme 5">
            <a:extLst>
              <a:ext uri="{FF2B5EF4-FFF2-40B4-BE49-F238E27FC236}">
                <a16:creationId xmlns:a16="http://schemas.microsoft.com/office/drawing/2014/main" xmlns="" id="{82837113-0748-4985-9798-E3789D04A79B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615077" y="791316"/>
          <a:ext cx="8229600" cy="464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3062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38621" y="5757135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747820" y="6699794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sp>
        <p:nvSpPr>
          <p:cNvPr id="3" name="Rectangle 2"/>
          <p:cNvSpPr/>
          <p:nvPr/>
        </p:nvSpPr>
        <p:spPr>
          <a:xfrm>
            <a:off x="1213044" y="1233109"/>
            <a:ext cx="10092267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SignPainter HouseScript" charset="0"/>
                <a:ea typeface="SignPainter HouseScript" charset="0"/>
                <a:cs typeface="SignPainter HouseScript" charset="0"/>
              </a:rPr>
              <a:t>“ </a:t>
            </a:r>
            <a:r>
              <a:rPr lang="fr-FR" sz="2800" dirty="0" smtClean="0">
                <a:latin typeface="Segoe Script" panose="030B0504020000000003" pitchFamily="66" charset="0"/>
                <a:ea typeface="SignPainter HouseScript" charset="0"/>
                <a:cs typeface="SignPainter HouseScript" charset="0"/>
              </a:rPr>
              <a:t>I congratulate you and your team for the brilliant way of conducting both the business workshops and the social clubs at our </a:t>
            </a:r>
            <a:r>
              <a:rPr lang="fr-FR" sz="2800" dirty="0" smtClean="0">
                <a:latin typeface="Arial Rounded MT Bold" panose="020F0704030504030204" pitchFamily="34" charset="0"/>
                <a:ea typeface="SignPainter HouseScript" charset="0"/>
                <a:cs typeface="SignPainter HouseScript" charset="0"/>
              </a:rPr>
              <a:t>ocp</a:t>
            </a:r>
            <a:r>
              <a:rPr lang="fr-FR" sz="2800" dirty="0" smtClean="0">
                <a:latin typeface="Segoe Script" panose="030B0504020000000003" pitchFamily="66" charset="0"/>
                <a:ea typeface="SignPainter HouseScript" charset="0"/>
                <a:cs typeface="SignPainter HouseScript" charset="0"/>
              </a:rPr>
              <a:t> centers…</a:t>
            </a:r>
            <a:r>
              <a:rPr lang="fr-FR" sz="2800" dirty="0" err="1" smtClean="0">
                <a:latin typeface="Segoe Script" panose="030B0504020000000003" pitchFamily="66" charset="0"/>
                <a:ea typeface="SignPainter HouseScript" charset="0"/>
                <a:cs typeface="SignPainter HouseScript" charset="0"/>
              </a:rPr>
              <a:t>thanks</a:t>
            </a:r>
            <a:r>
              <a:rPr lang="fr-FR" sz="2800" dirty="0" smtClean="0">
                <a:latin typeface="Segoe Script" panose="030B0504020000000003" pitchFamily="66" charset="0"/>
                <a:ea typeface="SignPainter HouseScript" charset="0"/>
                <a:cs typeface="SignPainter HouseScript" charset="0"/>
              </a:rPr>
              <a:t> a lot »</a:t>
            </a:r>
            <a:endParaRPr lang="fr-FR" dirty="0" smtClean="0"/>
          </a:p>
          <a:p>
            <a:r>
              <a:rPr lang="fr-FR" dirty="0" smtClean="0"/>
              <a:t> </a:t>
            </a:r>
          </a:p>
          <a:p>
            <a:endParaRPr lang="fr-FR" b="1" dirty="0" smtClean="0"/>
          </a:p>
          <a:p>
            <a:endParaRPr lang="fr-FR" b="1" dirty="0"/>
          </a:p>
          <a:p>
            <a:r>
              <a:rPr lang="fr-FR" sz="2000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Mr  H.Bedri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82201" y="4141758"/>
            <a:ext cx="1430370" cy="11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64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289" y="104137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fr-FR" sz="3600" dirty="0">
                <a:solidFill>
                  <a:srgbClr val="002060"/>
                </a:solidFill>
                <a:latin typeface="Garamond" panose="02020404030301010803" pitchFamily="18" charset="0"/>
              </a:rPr>
              <a:t>« Your workshops and follow-ups have made a difference, My team and I have been always grateful to your hardwork…your international experience has </a:t>
            </a:r>
            <a:r>
              <a:rPr lang="fr-FR" sz="3600" dirty="0" smtClean="0">
                <a:solidFill>
                  <a:srgbClr val="002060"/>
                </a:solidFill>
                <a:latin typeface="Garamond" panose="02020404030301010803" pitchFamily="18" charset="0"/>
              </a:rPr>
              <a:t>contributed </a:t>
            </a:r>
            <a:r>
              <a:rPr lang="fr-FR" sz="3600" dirty="0">
                <a:solidFill>
                  <a:srgbClr val="002060"/>
                </a:solidFill>
                <a:latin typeface="Garamond" panose="02020404030301010803" pitchFamily="18" charset="0"/>
              </a:rPr>
              <a:t>to a better understanding of practising leadership skills in our HR departement »</a:t>
            </a:r>
            <a:endParaRPr lang="en-US" sz="3600" dirty="0">
              <a:solidFill>
                <a:srgbClr val="002060"/>
              </a:solidFill>
              <a:latin typeface="Garamond" panose="02020404030301010803" pitchFamily="18" charset="0"/>
            </a:endParaRPr>
          </a:p>
          <a:p>
            <a:endParaRPr lang="en-US" dirty="0"/>
          </a:p>
        </p:txBody>
      </p:sp>
      <p:pic>
        <p:nvPicPr>
          <p:cNvPr id="4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943" y="4459878"/>
            <a:ext cx="1486989" cy="868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4289" y="426857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Ms.  H.ALAMI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873" y="5085915"/>
            <a:ext cx="1476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i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HR Manager</a:t>
            </a:r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 descr="Logo LES PNG (2).png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12215" y="5997440"/>
            <a:ext cx="1561711" cy="806353"/>
          </a:xfrm>
          <a:prstGeom prst="rect">
            <a:avLst/>
          </a:prstGeom>
        </p:spPr>
      </p:pic>
      <p:sp>
        <p:nvSpPr>
          <p:cNvPr id="11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747820" y="6699794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87939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latin typeface="Bookman Old Style" panose="02050604050505020204" pitchFamily="18" charset="0"/>
              </a:rPr>
              <a:t>« Pendant une période de 2 semestres j’ai pu bénéficier d’une formation professionnelle en Anglais Medical </a:t>
            </a:r>
            <a:r>
              <a:rPr lang="fr-FR" dirty="0" smtClean="0">
                <a:latin typeface="Bookman Old Style" panose="02050604050505020204" pitchFamily="18" charset="0"/>
              </a:rPr>
              <a:t>avec </a:t>
            </a:r>
            <a:r>
              <a:rPr lang="fr-FR" dirty="0" smtClean="0">
                <a:solidFill>
                  <a:srgbClr val="0070C0"/>
                </a:solidFill>
                <a:latin typeface="Bookman Old Style" panose="02050604050505020204" pitchFamily="18" charset="0"/>
              </a:rPr>
              <a:t>L.E.S</a:t>
            </a:r>
            <a:r>
              <a:rPr lang="fr-FR" dirty="0" smtClean="0">
                <a:latin typeface="Bookman Old Style" panose="02050604050505020204" pitchFamily="18" charset="0"/>
              </a:rPr>
              <a:t> qui </a:t>
            </a:r>
            <a:r>
              <a:rPr lang="fr-FR" dirty="0">
                <a:latin typeface="Bookman Old Style" panose="02050604050505020204" pitchFamily="18" charset="0"/>
              </a:rPr>
              <a:t>a fait preuve de professionnalisme et d’engagement infaillibles. Je suis entièrement satisfaite de l’enseignement prodigué .» </a:t>
            </a:r>
            <a:endParaRPr lang="fr-FR" dirty="0" smtClean="0">
              <a:latin typeface="Bookman Old Style" panose="02050604050505020204" pitchFamily="18" charset="0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 smtClean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Dr </a:t>
            </a:r>
            <a:r>
              <a:rPr lang="fr-FR" sz="2000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Achour </a:t>
            </a:r>
            <a:r>
              <a:rPr lang="fr-FR" sz="2000" dirty="0" err="1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Jihane</a:t>
            </a:r>
            <a:r>
              <a:rPr lang="fr-FR" sz="2000" dirty="0">
                <a:solidFill>
                  <a:srgbClr val="0070C0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 </a:t>
            </a:r>
            <a:endParaRPr lang="fr-FR" sz="2000" dirty="0" smtClean="0">
              <a:solidFill>
                <a:srgbClr val="0070C0"/>
              </a:solidFill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marL="0" indent="0">
              <a:buNone/>
            </a:pPr>
            <a:r>
              <a:rPr lang="fr-FR" sz="2000" b="1" dirty="0" smtClean="0">
                <a:solidFill>
                  <a:srgbClr val="00206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Hépato-Gastro- </a:t>
            </a:r>
            <a:r>
              <a:rPr lang="fr-FR" sz="2000" b="1" dirty="0" err="1">
                <a:solidFill>
                  <a:srgbClr val="00206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Entérologue</a:t>
            </a:r>
            <a:r>
              <a:rPr lang="fr-FR" sz="2000" b="1" dirty="0">
                <a:solidFill>
                  <a:srgbClr val="00206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 </a:t>
            </a:r>
          </a:p>
          <a:p>
            <a:pPr marL="0" indent="0">
              <a:buNone/>
            </a:pPr>
            <a:r>
              <a:rPr lang="fr-FR" sz="2000" b="1" dirty="0" smtClean="0">
                <a:solidFill>
                  <a:srgbClr val="0070C0"/>
                </a:solidFill>
                <a:latin typeface="Leelawadee" panose="020B0502040204020203" pitchFamily="34" charset="-34"/>
                <a:cs typeface="Leelawadee" panose="020B0502040204020203" pitchFamily="34" charset="-34"/>
              </a:rPr>
              <a:t>RABAT</a:t>
            </a:r>
            <a:endParaRPr lang="en-US" sz="2000" b="1" dirty="0">
              <a:solidFill>
                <a:srgbClr val="0070C0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4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747820" y="6699794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pic>
        <p:nvPicPr>
          <p:cNvPr id="6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7344" y="6035202"/>
            <a:ext cx="1561711" cy="806353"/>
          </a:xfrm>
          <a:prstGeom prst="rect">
            <a:avLst/>
          </a:prstGeom>
        </p:spPr>
      </p:pic>
      <p:cxnSp>
        <p:nvCxnSpPr>
          <p:cNvPr id="7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115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3044" y="858504"/>
            <a:ext cx="101661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 « </a:t>
            </a:r>
            <a:r>
              <a:rPr lang="fr-FR" sz="2800" dirty="0" smtClean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Practising </a:t>
            </a:r>
            <a:r>
              <a:rPr lang="fr-FR" sz="2800" dirty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through conference calls has helped a lot to deal with my international clients and colleagues as well. I had some serious difficuties in listening and speaking, now I  feel more confident thanks to </a:t>
            </a:r>
            <a:r>
              <a:rPr lang="fr-FR" sz="2800" dirty="0" smtClean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you </a:t>
            </a:r>
            <a:r>
              <a:rPr lang="fr-FR" sz="2800" i="1" dirty="0" smtClean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Mr. Kamal </a:t>
            </a:r>
            <a:r>
              <a:rPr lang="fr-FR" sz="2800" dirty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and your team I am progressing and guess what, </a:t>
            </a:r>
            <a:r>
              <a:rPr lang="fr-FR" sz="2800" dirty="0" smtClean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a career shift </a:t>
            </a:r>
            <a:r>
              <a:rPr lang="fr-FR" sz="2800" dirty="0">
                <a:latin typeface="Bookman Old Style" panose="02050604050505020204" pitchFamily="18" charset="0"/>
                <a:ea typeface="SignPainter HouseScript" charset="0"/>
                <a:cs typeface="SignPainter HouseScript" charset="0"/>
              </a:rPr>
              <a:t>is on the way </a:t>
            </a:r>
            <a:r>
              <a:rPr lang="fr-FR" sz="2800" dirty="0">
                <a:latin typeface="Bookman Old Style" panose="02050604050505020204" pitchFamily="18" charset="0"/>
                <a:ea typeface="SignPainter HouseScript" charset="0"/>
                <a:cs typeface="SignPainter HouseScript" charset="0"/>
                <a:sym typeface="Wingdings" panose="05000000000000000000" pitchFamily="2" charset="2"/>
              </a:rPr>
              <a:t></a:t>
            </a:r>
            <a:r>
              <a:rPr lang="fr-FR" sz="2800" dirty="0">
                <a:latin typeface="SignPainter HouseScript" charset="0"/>
                <a:ea typeface="SignPainter HouseScript" charset="0"/>
                <a:cs typeface="SignPainter HouseScript" charset="0"/>
                <a:sym typeface="Wingdings" panose="05000000000000000000" pitchFamily="2" charset="2"/>
              </a:rPr>
              <a:t> »</a:t>
            </a: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2405" y="3961967"/>
            <a:ext cx="2420200" cy="84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66532" y="3815044"/>
            <a:ext cx="3345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 smtClean="0">
                <a:sym typeface="Wingdings" panose="05000000000000000000" pitchFamily="2" charset="2"/>
              </a:rPr>
              <a:t>Mr. </a:t>
            </a:r>
            <a:r>
              <a:rPr lang="fr-FR" sz="2000" b="1" dirty="0" err="1" smtClean="0">
                <a:sym typeface="Wingdings" panose="05000000000000000000" pitchFamily="2" charset="2"/>
              </a:rPr>
              <a:t>Saaddeddine</a:t>
            </a:r>
            <a:r>
              <a:rPr lang="fr-FR" sz="2000" b="1" dirty="0" smtClean="0">
                <a:sym typeface="Wingdings" panose="05000000000000000000" pitchFamily="2" charset="2"/>
              </a:rPr>
              <a:t> Abdelhamid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2405" y="471702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dirty="0">
                <a:latin typeface="Pristina" panose="03060402040406080204" pitchFamily="66" charset="0"/>
                <a:ea typeface="SignPainter HouseScript" charset="0"/>
                <a:cs typeface="SignPainter HouseScript" charset="0"/>
                <a:sym typeface="Wingdings" panose="05000000000000000000" pitchFamily="2" charset="2"/>
              </a:rPr>
              <a:t>Sales </a:t>
            </a:r>
            <a:r>
              <a:rPr lang="fr-FR" sz="2800" dirty="0" err="1">
                <a:latin typeface="Pristina" panose="03060402040406080204" pitchFamily="66" charset="0"/>
                <a:ea typeface="SignPainter HouseScript" charset="0"/>
                <a:cs typeface="SignPainter HouseScript" charset="0"/>
                <a:sym typeface="Wingdings" panose="05000000000000000000" pitchFamily="2" charset="2"/>
              </a:rPr>
              <a:t>Executive</a:t>
            </a:r>
            <a:endParaRPr lang="fr-FR" sz="2800" dirty="0">
              <a:latin typeface="Pristina" panose="03060402040406080204" pitchFamily="66" charset="0"/>
              <a:ea typeface="SignPainter HouseScript" charset="0"/>
              <a:cs typeface="SignPainter HouseScript" charset="0"/>
              <a:sym typeface="Wingdings" panose="05000000000000000000" pitchFamily="2" charset="2"/>
            </a:endParaRPr>
          </a:p>
          <a:p>
            <a:endParaRPr lang="fr-FR" sz="2000" dirty="0">
              <a:latin typeface="SignPainter HouseScript" charset="0"/>
              <a:ea typeface="SignPainter HouseScript" charset="0"/>
              <a:cs typeface="SignPainter HouseScript" charset="0"/>
              <a:sym typeface="Wingdings" panose="05000000000000000000" pitchFamily="2" charset="2"/>
            </a:endParaRPr>
          </a:p>
        </p:txBody>
      </p:sp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pied de page 8"/>
          <p:cNvSpPr txBox="1">
            <a:spLocks/>
          </p:cNvSpPr>
          <p:nvPr/>
        </p:nvSpPr>
        <p:spPr>
          <a:xfrm>
            <a:off x="4747820" y="6699794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Copyright@ Lean Academy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0081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7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5044919" y="6668407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sp>
        <p:nvSpPr>
          <p:cNvPr id="2" name="Rectangle 1"/>
          <p:cNvSpPr/>
          <p:nvPr/>
        </p:nvSpPr>
        <p:spPr>
          <a:xfrm>
            <a:off x="1213044" y="772350"/>
            <a:ext cx="101322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“ I’d like to thank </a:t>
            </a:r>
            <a:r>
              <a:rPr lang="en-US" sz="2800" dirty="0" smtClean="0">
                <a:latin typeface="SignPainter HouseScript" charset="0"/>
                <a:ea typeface="SignPainter HouseScript" charset="0"/>
                <a:cs typeface="SignPainter HouseScript" charset="0"/>
              </a:rPr>
              <a:t>you for </a:t>
            </a:r>
            <a:r>
              <a:rPr lang="en-US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the way you handled the first English workshop at Upline Capital Management with a very friendly, intelligent and motivating  way.</a:t>
            </a:r>
          </a:p>
          <a:p>
            <a:pPr algn="just"/>
            <a:r>
              <a:rPr lang="en-US" sz="2800" dirty="0">
                <a:latin typeface="SignPainter HouseScript" charset="0"/>
                <a:ea typeface="SignPainter HouseScript" charset="0"/>
                <a:cs typeface="SignPainter HouseScript" charset="0"/>
              </a:rPr>
              <a:t>Consequently, this makes me feel very confident about the future results.”</a:t>
            </a:r>
          </a:p>
          <a:p>
            <a:pPr algn="just"/>
            <a:endParaRPr lang="en-US" sz="2800" dirty="0">
              <a:latin typeface="SignPainter HouseScript" charset="0"/>
              <a:ea typeface="SignPainter HouseScript" charset="0"/>
              <a:cs typeface="SignPainter HouseScrip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13044" y="37409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M. DINAR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Directeur</a:t>
            </a:r>
            <a:r>
              <a:rPr lang="en-US" dirty="0" smtClean="0"/>
              <a:t> </a:t>
            </a:r>
            <a:r>
              <a:rPr lang="en-US" dirty="0" err="1" smtClean="0"/>
              <a:t>Général</a:t>
            </a:r>
            <a:endParaRPr lang="en-US" dirty="0" smtClean="0"/>
          </a:p>
          <a:p>
            <a:r>
              <a:rPr lang="en-US" b="1" dirty="0" smtClean="0"/>
              <a:t>UPLINE CAPITAL MANAGEMENT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3044" y="4664247"/>
            <a:ext cx="2091743" cy="819323"/>
          </a:xfrm>
          <a:prstGeom prst="rect">
            <a:avLst/>
          </a:prstGeom>
        </p:spPr>
      </p:pic>
      <p:cxnSp>
        <p:nvCxnSpPr>
          <p:cNvPr id="8" name="Connecteur droit 7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4699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965197"/>
            <a:ext cx="1422737" cy="734597"/>
          </a:xfrm>
          <a:prstGeom prst="rect">
            <a:avLst/>
          </a:prstGeom>
        </p:spPr>
      </p:pic>
      <p:pic>
        <p:nvPicPr>
          <p:cNvPr id="6" name="Picture 9" descr="Logo LES PNG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677" y="1845537"/>
            <a:ext cx="3019123" cy="1759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33049" y="2677161"/>
            <a:ext cx="59811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Revealing </a:t>
            </a:r>
            <a:r>
              <a:rPr lang="fr-FR" sz="3200" b="1" dirty="0">
                <a:solidFill>
                  <a:srgbClr val="C00000"/>
                </a:solidFill>
                <a:latin typeface="Bookman Old Style" panose="02050604050505020204" pitchFamily="18" charset="0"/>
              </a:rPr>
              <a:t>your </a:t>
            </a:r>
            <a:r>
              <a:rPr lang="fr-FR" sz="3200" b="1" dirty="0" smtClean="0">
                <a:solidFill>
                  <a:srgbClr val="C00000"/>
                </a:solidFill>
                <a:latin typeface="Bookman Old Style" panose="02050604050505020204" pitchFamily="18" charset="0"/>
              </a:rPr>
              <a:t>character…</a:t>
            </a:r>
            <a:endParaRPr lang="fr-FR" sz="3200" b="1" dirty="0">
              <a:solidFill>
                <a:srgbClr val="C00000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8" name="Espace réservé du texte 5"/>
          <p:cNvSpPr txBox="1">
            <a:spLocks/>
          </p:cNvSpPr>
          <p:nvPr/>
        </p:nvSpPr>
        <p:spPr>
          <a:xfrm>
            <a:off x="2312126" y="3905794"/>
            <a:ext cx="5129908" cy="1338580"/>
          </a:xfrm>
          <a:prstGeom prst="rect">
            <a:avLst/>
          </a:prstGeom>
        </p:spPr>
        <p:txBody>
          <a:bodyPr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endParaRPr lang="fr-FR" sz="3200" i="1" dirty="0" smtClean="0"/>
          </a:p>
          <a:p>
            <a:pPr marL="0" indent="0" algn="ctr">
              <a:buNone/>
            </a:pPr>
            <a:r>
              <a:rPr lang="fr-FR" sz="6400" b="1" dirty="0" smtClean="0">
                <a:solidFill>
                  <a:schemeClr val="tx2"/>
                </a:solidFill>
              </a:rPr>
              <a:t>K.faiz@englishsolutions.com</a:t>
            </a:r>
            <a:endParaRPr lang="fr-FR" sz="7200" b="1" dirty="0" smtClean="0">
              <a:solidFill>
                <a:schemeClr val="tx2"/>
              </a:solidFill>
            </a:endParaRPr>
          </a:p>
          <a:p>
            <a:pPr marL="0" indent="0" algn="ctr">
              <a:buNone/>
            </a:pPr>
            <a:r>
              <a:rPr lang="fr-FR" sz="7200" b="1" dirty="0" smtClean="0">
                <a:solidFill>
                  <a:schemeClr val="tx2"/>
                </a:solidFill>
                <a:hlinkClick r:id="rId3"/>
              </a:rPr>
              <a:t>www.leanenglishsolutions.com</a:t>
            </a:r>
            <a:r>
              <a:rPr lang="fr-FR" sz="7200" b="1" dirty="0" smtClean="0">
                <a:solidFill>
                  <a:schemeClr val="tx2"/>
                </a:solidFill>
              </a:rPr>
              <a:t>*</a:t>
            </a:r>
          </a:p>
          <a:p>
            <a:pPr marL="0" indent="0" algn="ctr">
              <a:buNone/>
            </a:pPr>
            <a:r>
              <a:rPr lang="fr-FR" sz="4900" dirty="0" err="1" smtClean="0"/>
              <a:t>Website</a:t>
            </a:r>
            <a:r>
              <a:rPr lang="fr-FR" sz="4900" dirty="0" smtClean="0"/>
              <a:t>  </a:t>
            </a:r>
            <a:r>
              <a:rPr lang="fr-FR" sz="4900" dirty="0" err="1" smtClean="0"/>
              <a:t>is</a:t>
            </a:r>
            <a:r>
              <a:rPr lang="fr-FR" sz="4900" dirty="0" smtClean="0"/>
              <a:t>    </a:t>
            </a:r>
            <a:r>
              <a:rPr lang="fr-FR" sz="4900" u="sng" dirty="0" smtClean="0">
                <a:solidFill>
                  <a:srgbClr val="7030A0"/>
                </a:solidFill>
              </a:rPr>
              <a:t>Under constructio</a:t>
            </a:r>
            <a:r>
              <a:rPr lang="fr-FR" sz="4900" u="sng" dirty="0">
                <a:solidFill>
                  <a:srgbClr val="7030A0"/>
                </a:solidFill>
              </a:rPr>
              <a:t>n</a:t>
            </a:r>
            <a:endParaRPr lang="en-US" sz="4900" u="sng" dirty="0">
              <a:solidFill>
                <a:srgbClr val="7030A0"/>
              </a:solidFill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pied de page 8"/>
          <p:cNvSpPr txBox="1">
            <a:spLocks/>
          </p:cNvSpPr>
          <p:nvPr/>
        </p:nvSpPr>
        <p:spPr>
          <a:xfrm>
            <a:off x="4747820" y="6699794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Copyright@ Lean Academy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FC8C018-EEE0-4EBD-8DB7-2BD5528AC1AF}"/>
              </a:ext>
            </a:extLst>
          </p:cNvPr>
          <p:cNvGrpSpPr/>
          <p:nvPr/>
        </p:nvGrpSpPr>
        <p:grpSpPr>
          <a:xfrm>
            <a:off x="6980790" y="3578078"/>
            <a:ext cx="3485641" cy="1456062"/>
            <a:chOff x="434509" y="3232290"/>
            <a:chExt cx="7866058" cy="32858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4853CD91-56B7-431C-B55F-2BFB0EF13C7F}"/>
                </a:ext>
              </a:extLst>
            </p:cNvPr>
            <p:cNvGrpSpPr/>
            <p:nvPr/>
          </p:nvGrpSpPr>
          <p:grpSpPr>
            <a:xfrm>
              <a:off x="1228213" y="4040210"/>
              <a:ext cx="1808461" cy="1234920"/>
              <a:chOff x="3366914" y="2916559"/>
              <a:chExt cx="2424286" cy="165544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5C357B34-7E4F-491C-B058-F2B73B0B5E87}"/>
                  </a:ext>
                </a:extLst>
              </p:cNvPr>
              <p:cNvSpPr/>
              <p:nvPr/>
            </p:nvSpPr>
            <p:spPr>
              <a:xfrm>
                <a:off x="3366914" y="3203451"/>
                <a:ext cx="242428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4D2D14D1-93FA-402F-9C5E-88DA4AA67684}"/>
                  </a:ext>
                </a:extLst>
              </p:cNvPr>
              <p:cNvSpPr/>
              <p:nvPr/>
            </p:nvSpPr>
            <p:spPr>
              <a:xfrm>
                <a:off x="3419872" y="3140968"/>
                <a:ext cx="230425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ectangle 3">
                <a:extLst>
                  <a:ext uri="{FF2B5EF4-FFF2-40B4-BE49-F238E27FC236}">
                    <a16:creationId xmlns:a16="http://schemas.microsoft.com/office/drawing/2014/main" xmlns="" id="{295C9166-BD25-47B1-A14F-C0FDDCA4EBDE}"/>
                  </a:ext>
                </a:extLst>
              </p:cNvPr>
              <p:cNvSpPr/>
              <p:nvPr/>
            </p:nvSpPr>
            <p:spPr>
              <a:xfrm>
                <a:off x="457200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ectangle 3">
                <a:extLst>
                  <a:ext uri="{FF2B5EF4-FFF2-40B4-BE49-F238E27FC236}">
                    <a16:creationId xmlns:a16="http://schemas.microsoft.com/office/drawing/2014/main" xmlns="" id="{EB9EB5C6-D465-4E81-870E-E50B178159E4}"/>
                  </a:ext>
                </a:extLst>
              </p:cNvPr>
              <p:cNvSpPr/>
              <p:nvPr/>
            </p:nvSpPr>
            <p:spPr>
              <a:xfrm flipH="1">
                <a:off x="349188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7">
                <a:extLst>
                  <a:ext uri="{FF2B5EF4-FFF2-40B4-BE49-F238E27FC236}">
                    <a16:creationId xmlns:a16="http://schemas.microsoft.com/office/drawing/2014/main" xmlns="" id="{A3407722-DE9F-4FAE-9E89-0609F012F687}"/>
                  </a:ext>
                </a:extLst>
              </p:cNvPr>
              <p:cNvSpPr/>
              <p:nvPr/>
            </p:nvSpPr>
            <p:spPr>
              <a:xfrm>
                <a:off x="4439051" y="4449847"/>
                <a:ext cx="257915" cy="122153"/>
              </a:xfrm>
              <a:custGeom>
                <a:avLst/>
                <a:gdLst/>
                <a:ahLst/>
                <a:cxnLst/>
                <a:rect l="l" t="t" r="r" b="b"/>
                <a:pathLst>
                  <a:path w="900094" h="360040">
                    <a:moveTo>
                      <a:pt x="0" y="0"/>
                    </a:moveTo>
                    <a:lnTo>
                      <a:pt x="900094" y="0"/>
                    </a:lnTo>
                    <a:cubicBezTo>
                      <a:pt x="900094" y="198845"/>
                      <a:pt x="698601" y="360040"/>
                      <a:pt x="450047" y="360040"/>
                    </a:cubicBezTo>
                    <a:cubicBezTo>
                      <a:pt x="201493" y="360040"/>
                      <a:pt x="0" y="1988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AD4A9FE6-50B7-4BF6-B5BC-7854A6C1FDC2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14" name="Freeform: Shape 125">
                <a:extLst>
                  <a:ext uri="{FF2B5EF4-FFF2-40B4-BE49-F238E27FC236}">
                    <a16:creationId xmlns:a16="http://schemas.microsoft.com/office/drawing/2014/main" xmlns="" id="{852E1D91-2EE8-4E6E-B6A4-6AE0D341BFA6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5" name="Freeform: Shape 126">
                <a:extLst>
                  <a:ext uri="{FF2B5EF4-FFF2-40B4-BE49-F238E27FC236}">
                    <a16:creationId xmlns:a16="http://schemas.microsoft.com/office/drawing/2014/main" xmlns="" id="{F74618BE-C381-4206-910D-C587126DD0B0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27">
                <a:extLst>
                  <a:ext uri="{FF2B5EF4-FFF2-40B4-BE49-F238E27FC236}">
                    <a16:creationId xmlns:a16="http://schemas.microsoft.com/office/drawing/2014/main" xmlns="" id="{D014ADFB-1612-420E-AADF-F27F5EE4FC59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28">
                <a:extLst>
                  <a:ext uri="{FF2B5EF4-FFF2-40B4-BE49-F238E27FC236}">
                    <a16:creationId xmlns:a16="http://schemas.microsoft.com/office/drawing/2014/main" xmlns="" id="{8BD73633-04DF-4330-B0B6-0765FCFF28AC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29">
                <a:extLst>
                  <a:ext uri="{FF2B5EF4-FFF2-40B4-BE49-F238E27FC236}">
                    <a16:creationId xmlns:a16="http://schemas.microsoft.com/office/drawing/2014/main" xmlns="" id="{4191AAE9-D085-42EF-BCC0-386D44EF3A0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30">
                <a:extLst>
                  <a:ext uri="{FF2B5EF4-FFF2-40B4-BE49-F238E27FC236}">
                    <a16:creationId xmlns:a16="http://schemas.microsoft.com/office/drawing/2014/main" xmlns="" id="{BAC9472D-4724-499F-BBFD-1E3B424298EC}"/>
                  </a:ext>
                </a:extLst>
              </p:cNvPr>
              <p:cNvSpPr/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Freeform: Shape 131">
                <a:extLst>
                  <a:ext uri="{FF2B5EF4-FFF2-40B4-BE49-F238E27FC236}">
                    <a16:creationId xmlns:a16="http://schemas.microsoft.com/office/drawing/2014/main" xmlns="" id="{9FFB845B-6227-4876-9B65-3CD49BAC58A5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Freeform: Shape 132">
                <a:extLst>
                  <a:ext uri="{FF2B5EF4-FFF2-40B4-BE49-F238E27FC236}">
                    <a16:creationId xmlns:a16="http://schemas.microsoft.com/office/drawing/2014/main" xmlns="" id="{2E982A0B-9365-4A71-A256-566987234F6C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133">
                <a:extLst>
                  <a:ext uri="{FF2B5EF4-FFF2-40B4-BE49-F238E27FC236}">
                    <a16:creationId xmlns:a16="http://schemas.microsoft.com/office/drawing/2014/main" xmlns="" id="{66D04B10-B3EE-4FB6-8AB6-83F4A900140D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134">
                <a:extLst>
                  <a:ext uri="{FF2B5EF4-FFF2-40B4-BE49-F238E27FC236}">
                    <a16:creationId xmlns:a16="http://schemas.microsoft.com/office/drawing/2014/main" xmlns="" id="{9913A9F8-A12F-4AB7-941E-865F0A063C4F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135">
                <a:extLst>
                  <a:ext uri="{FF2B5EF4-FFF2-40B4-BE49-F238E27FC236}">
                    <a16:creationId xmlns:a16="http://schemas.microsoft.com/office/drawing/2014/main" xmlns="" id="{E0C98CDC-59C8-4E1B-8EF8-873573795967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136">
                <a:extLst>
                  <a:ext uri="{FF2B5EF4-FFF2-40B4-BE49-F238E27FC236}">
                    <a16:creationId xmlns:a16="http://schemas.microsoft.com/office/drawing/2014/main" xmlns="" id="{0BDD5D55-0BBA-45EE-AC90-629403141EBA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137">
                <a:extLst>
                  <a:ext uri="{FF2B5EF4-FFF2-40B4-BE49-F238E27FC236}">
                    <a16:creationId xmlns:a16="http://schemas.microsoft.com/office/drawing/2014/main" xmlns="" id="{4120E39D-6C01-440F-8DC6-233B1A894A07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89582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5618144" y="5896722"/>
            <a:ext cx="1422737" cy="73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820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2325" y="1732239"/>
            <a:ext cx="8831191" cy="2551708"/>
          </a:xfrm>
        </p:spPr>
        <p:txBody>
          <a:bodyPr/>
          <a:lstStyle/>
          <a:p>
            <a:r>
              <a:rPr lang="fr-FR" dirty="0" smtClean="0">
                <a:solidFill>
                  <a:srgbClr val="002060"/>
                </a:solidFill>
                <a:latin typeface="Garamond" panose="02020404030301010803" pitchFamily="18" charset="0"/>
              </a:rPr>
              <a:t>Learners have changed due to modern technology.</a:t>
            </a:r>
          </a:p>
          <a:p>
            <a:r>
              <a:rPr lang="fr-FR" dirty="0" smtClean="0">
                <a:solidFill>
                  <a:srgbClr val="002060"/>
                </a:solidFill>
                <a:latin typeface="Garamond" panose="02020404030301010803" pitchFamily="18" charset="0"/>
              </a:rPr>
              <a:t>Attention span is getting less and less.</a:t>
            </a:r>
          </a:p>
          <a:p>
            <a:r>
              <a:rPr lang="fr-FR" dirty="0" smtClean="0">
                <a:solidFill>
                  <a:srgbClr val="002060"/>
                </a:solidFill>
                <a:latin typeface="Garamond" panose="02020404030301010803" pitchFamily="18" charset="0"/>
              </a:rPr>
              <a:t>Learners are needing more experiential and conceptual type of learning.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39606" y="64969"/>
            <a:ext cx="2242290" cy="1693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81896" y="94380"/>
            <a:ext cx="2019092" cy="1338785"/>
          </a:xfrm>
          <a:prstGeom prst="rect">
            <a:avLst/>
          </a:prstGeom>
        </p:spPr>
      </p:pic>
      <p:pic>
        <p:nvPicPr>
          <p:cNvPr id="7" name="Picture 6" descr="Logo LES PNG (2)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6170041"/>
            <a:ext cx="1332411" cy="6879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66605" y="3333278"/>
            <a:ext cx="4042632" cy="2597260"/>
          </a:xfrm>
          <a:prstGeom prst="rect">
            <a:avLst/>
          </a:prstGeom>
        </p:spPr>
      </p:pic>
      <p:cxnSp>
        <p:nvCxnSpPr>
          <p:cNvPr id="8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6653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1286264"/>
            <a:ext cx="2511181" cy="2293362"/>
          </a:xfrm>
          <a:prstGeom prst="rect">
            <a:avLst/>
          </a:prstGeom>
        </p:spPr>
      </p:pic>
      <p:pic>
        <p:nvPicPr>
          <p:cNvPr id="7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40226" y="5960309"/>
            <a:ext cx="1561711" cy="806353"/>
          </a:xfrm>
          <a:prstGeom prst="rect">
            <a:avLst/>
          </a:prstGeom>
        </p:spPr>
      </p:pic>
      <p:cxnSp>
        <p:nvCxnSpPr>
          <p:cNvPr id="8" name="Connecteur droit 8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4164748" y="827838"/>
            <a:ext cx="66228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fr-FR" sz="3600" dirty="0" smtClean="0">
                <a:latin typeface="Gabriola" panose="04040605051002020D02" pitchFamily="82" charset="0"/>
              </a:rPr>
              <a:t>Apres plus de 16 ans dans le domaine du coaching en Anglais, On a constaté que la confiance d'un apprenant à communiquer ne dépend pas du nombre de règles de grammaire qu'il connaît.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3600" dirty="0" smtClean="0">
                <a:latin typeface="Gabriola" panose="04040605051002020D02" pitchFamily="82" charset="0"/>
              </a:rPr>
              <a:t>Les manuels et les salles de classe vous donneront un bon départ, mais la capacité de communiquer  avec autrui vient avec la pratique et le sentiment d'être </a:t>
            </a:r>
            <a:r>
              <a:rPr lang="fr-FR" sz="3600" b="1" dirty="0" smtClean="0">
                <a:latin typeface="Gabriola" panose="04040605051002020D02" pitchFamily="82" charset="0"/>
              </a:rPr>
              <a:t>engagé</a:t>
            </a:r>
            <a:r>
              <a:rPr lang="fr-FR" sz="3600" dirty="0" smtClean="0">
                <a:latin typeface="Gabriola" panose="04040605051002020D02" pitchFamily="82" charset="0"/>
              </a:rPr>
              <a:t> dans un environnement </a:t>
            </a:r>
            <a:r>
              <a:rPr lang="fr-FR" sz="3600" b="1" dirty="0" smtClean="0">
                <a:latin typeface="Gabriola" panose="04040605051002020D02" pitchFamily="82" charset="0"/>
              </a:rPr>
              <a:t>confortable</a:t>
            </a:r>
            <a:r>
              <a:rPr lang="fr-FR" sz="3600" dirty="0" smtClean="0">
                <a:latin typeface="Gabriola" panose="04040605051002020D02" pitchFamily="82" charset="0"/>
              </a:rPr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fr-FR" sz="3600" dirty="0" smtClean="0">
              <a:latin typeface="Gabriola" panose="04040605051002020D02" pitchFamily="82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600" dirty="0" smtClean="0">
                <a:solidFill>
                  <a:srgbClr val="002060"/>
                </a:solidFill>
                <a:latin typeface="Gabriola" panose="04040605051002020D02" pitchFamily="82" charset="0"/>
              </a:rPr>
              <a:t>K</a:t>
            </a:r>
            <a:r>
              <a:rPr lang="fr-FR" sz="2200" dirty="0" smtClean="0">
                <a:solidFill>
                  <a:srgbClr val="002060"/>
                </a:solidFill>
                <a:latin typeface="Gabriola" panose="04040605051002020D02" pitchFamily="82" charset="0"/>
              </a:rPr>
              <a:t>amal FAIZ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600" b="1" dirty="0" smtClean="0">
                <a:solidFill>
                  <a:srgbClr val="002060"/>
                </a:solidFill>
                <a:latin typeface="Gabriola" panose="04040605051002020D02" pitchFamily="82" charset="0"/>
              </a:rPr>
              <a:t>English Language Coach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fr-FR" sz="2600" b="1" dirty="0" smtClean="0">
                <a:solidFill>
                  <a:srgbClr val="002060"/>
                </a:solidFill>
                <a:latin typeface="Gabriola" panose="04040605051002020D02" pitchFamily="82" charset="0"/>
              </a:rPr>
              <a:t>NLP  Practitioner </a:t>
            </a:r>
            <a:endParaRPr lang="en-US" sz="2600" b="1" dirty="0" smtClean="0">
              <a:solidFill>
                <a:srgbClr val="002060"/>
              </a:solidFill>
              <a:latin typeface="Gabriola" panose="04040605051002020D02" pitchFamily="8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6" y="827839"/>
            <a:ext cx="3265261" cy="377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00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Logo LES PNG (2)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3644900" y="1447799"/>
            <a:ext cx="8056033" cy="3287033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US" sz="11100" b="1" dirty="0" smtClean="0"/>
          </a:p>
          <a:p>
            <a:pPr algn="just"/>
            <a:r>
              <a:rPr lang="en-US" sz="7000" dirty="0" smtClean="0">
                <a:latin typeface="Arial Rounded MT Bold" panose="020F0704030504030204" pitchFamily="34" charset="0"/>
              </a:rPr>
              <a:t>L.E.S </a:t>
            </a:r>
            <a:r>
              <a:rPr lang="en-US" sz="7000" dirty="0" smtClean="0"/>
              <a:t>provides a </a:t>
            </a:r>
            <a:r>
              <a:rPr lang="fr-FR" sz="7000" dirty="0" smtClean="0"/>
              <a:t>wide</a:t>
            </a:r>
            <a:r>
              <a:rPr lang="en-US" sz="7000" dirty="0" smtClean="0"/>
              <a:t> range of English Language solutions and soft skills training.</a:t>
            </a:r>
          </a:p>
          <a:p>
            <a:pPr algn="just"/>
            <a:r>
              <a:rPr lang="en-US" sz="7000" dirty="0" smtClean="0">
                <a:latin typeface="Arial Rounded MT Bold" panose="020F0704030504030204" pitchFamily="34" charset="0"/>
              </a:rPr>
              <a:t>L.E.S </a:t>
            </a:r>
            <a:r>
              <a:rPr lang="en-US" sz="7000" dirty="0" smtClean="0"/>
              <a:t>uses a lean programme and a </a:t>
            </a:r>
            <a:r>
              <a:rPr lang="en-US" sz="7000" b="1" dirty="0" smtClean="0"/>
              <a:t>blended system </a:t>
            </a:r>
            <a:r>
              <a:rPr lang="en-US" sz="7000" dirty="0" smtClean="0"/>
              <a:t>of online, one-to-one and small group lessons to help business professionals compete in a </a:t>
            </a:r>
            <a:r>
              <a:rPr lang="en-US" sz="7000" b="1" dirty="0" smtClean="0"/>
              <a:t>Global Market</a:t>
            </a:r>
            <a:r>
              <a:rPr lang="en-US" sz="7000" dirty="0" smtClean="0"/>
              <a:t> and take their English skills to the next level.</a:t>
            </a:r>
          </a:p>
          <a:p>
            <a:pPr algn="just"/>
            <a:endParaRPr lang="en-US" dirty="0"/>
          </a:p>
        </p:txBody>
      </p:sp>
      <p:sp>
        <p:nvSpPr>
          <p:cNvPr id="9" name="Espace réservé du pied de page 8"/>
          <p:cNvSpPr txBox="1">
            <a:spLocks/>
          </p:cNvSpPr>
          <p:nvPr/>
        </p:nvSpPr>
        <p:spPr>
          <a:xfrm>
            <a:off x="4429511" y="6718300"/>
            <a:ext cx="2468538" cy="139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Copyright@ Lean Academy</a:t>
            </a:r>
            <a:endParaRPr lang="en-US" dirty="0"/>
          </a:p>
        </p:txBody>
      </p:sp>
      <p:cxnSp>
        <p:nvCxnSpPr>
          <p:cNvPr id="3" name="Connecteur droit 2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432189" y="1016521"/>
            <a:ext cx="24416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About </a:t>
            </a:r>
          </a:p>
          <a:p>
            <a:r>
              <a:rPr lang="fr-FR" sz="36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Us</a:t>
            </a:r>
            <a:r>
              <a:rPr lang="fr-FR" sz="48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.</a:t>
            </a:r>
            <a:endParaRPr lang="fr-FR" sz="4800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21" y="2522263"/>
            <a:ext cx="3374903" cy="294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8328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326311" y="745134"/>
            <a:ext cx="11573197" cy="72424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002060"/>
                </a:solidFill>
                <a:latin typeface="Century" panose="02040604050505020304" pitchFamily="18" charset="0"/>
              </a:rPr>
              <a:t>Interactive</a:t>
            </a:r>
            <a:r>
              <a:rPr lang="en-US" sz="4000" b="1" dirty="0" smtClean="0"/>
              <a:t> </a:t>
            </a:r>
            <a:r>
              <a:rPr lang="en-US" sz="4000" dirty="0">
                <a:solidFill>
                  <a:srgbClr val="002060"/>
                </a:solidFill>
                <a:latin typeface="Century" panose="02040604050505020304" pitchFamily="18" charset="0"/>
              </a:rPr>
              <a:t>Model of Communication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xmlns="" id="{19C4EF18-7F43-4D6E-ACAF-E47946F46669}"/>
              </a:ext>
            </a:extLst>
          </p:cNvPr>
          <p:cNvGrpSpPr/>
          <p:nvPr/>
        </p:nvGrpSpPr>
        <p:grpSpPr>
          <a:xfrm rot="21305829" flipH="1">
            <a:off x="388051" y="3006314"/>
            <a:ext cx="1389702" cy="1123553"/>
            <a:chOff x="8338752" y="1211990"/>
            <a:chExt cx="3851962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B3E290C5-17C5-4E8C-84C3-8D553BE9FF39}"/>
                </a:ext>
              </a:extLst>
            </p:cNvPr>
            <p:cNvSpPr/>
            <p:nvPr/>
          </p:nvSpPr>
          <p:spPr>
            <a:xfrm>
              <a:off x="9018828" y="1959452"/>
              <a:ext cx="2123698" cy="2134890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7E294D0-AABC-44BF-B931-92E93C29B2EC}"/>
                </a:ext>
              </a:extLst>
            </p:cNvPr>
            <p:cNvSpPr/>
            <p:nvPr/>
          </p:nvSpPr>
          <p:spPr>
            <a:xfrm>
              <a:off x="9267759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xmlns="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xmlns="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xmlns="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xmlns="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xmlns="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xmlns="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5" name="Oval 114">
            <a:extLst>
              <a:ext uri="{FF2B5EF4-FFF2-40B4-BE49-F238E27FC236}">
                <a16:creationId xmlns:a16="http://schemas.microsoft.com/office/drawing/2014/main" xmlns="" id="{7054A256-8CF5-4768-B0E4-8D3ABDC99DD0}"/>
              </a:ext>
            </a:extLst>
          </p:cNvPr>
          <p:cNvSpPr/>
          <p:nvPr/>
        </p:nvSpPr>
        <p:spPr>
          <a:xfrm>
            <a:off x="5072493" y="338488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xmlns="" id="{A478EFDC-91F9-4AB0-86AA-EF757AA65B89}"/>
              </a:ext>
            </a:extLst>
          </p:cNvPr>
          <p:cNvSpPr/>
          <p:nvPr/>
        </p:nvSpPr>
        <p:spPr>
          <a:xfrm>
            <a:off x="3543531" y="3869278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xmlns="" id="{F58C1468-307F-4474-A7C3-796841EE438D}"/>
              </a:ext>
            </a:extLst>
          </p:cNvPr>
          <p:cNvSpPr/>
          <p:nvPr/>
        </p:nvSpPr>
        <p:spPr>
          <a:xfrm>
            <a:off x="2014569" y="3384889"/>
            <a:ext cx="693414" cy="69341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xmlns="" id="{2E9AEEA8-BE6A-406B-BB73-D62F6237E8FD}"/>
              </a:ext>
            </a:extLst>
          </p:cNvPr>
          <p:cNvSpPr/>
          <p:nvPr/>
        </p:nvSpPr>
        <p:spPr>
          <a:xfrm>
            <a:off x="6601454" y="3869278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1" name="Oval 100">
            <a:extLst>
              <a:ext uri="{FF2B5EF4-FFF2-40B4-BE49-F238E27FC236}">
                <a16:creationId xmlns:a16="http://schemas.microsoft.com/office/drawing/2014/main" xmlns="" id="{102A3DBB-340A-440D-BDBC-B66D4D01EFDC}"/>
              </a:ext>
            </a:extLst>
          </p:cNvPr>
          <p:cNvSpPr/>
          <p:nvPr/>
        </p:nvSpPr>
        <p:spPr>
          <a:xfrm>
            <a:off x="8130415" y="3384889"/>
            <a:ext cx="693414" cy="69341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2" name="Rounded Rectangle 5">
            <a:extLst>
              <a:ext uri="{FF2B5EF4-FFF2-40B4-BE49-F238E27FC236}">
                <a16:creationId xmlns:a16="http://schemas.microsoft.com/office/drawing/2014/main" xmlns="" id="{D97E1B44-B49D-405E-95C5-A37725F4C545}"/>
              </a:ext>
            </a:extLst>
          </p:cNvPr>
          <p:cNvSpPr/>
          <p:nvPr/>
        </p:nvSpPr>
        <p:spPr>
          <a:xfrm flipH="1">
            <a:off x="6792253" y="405442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3" name="Teardrop 1">
            <a:extLst>
              <a:ext uri="{FF2B5EF4-FFF2-40B4-BE49-F238E27FC236}">
                <a16:creationId xmlns:a16="http://schemas.microsoft.com/office/drawing/2014/main" xmlns="" id="{C847896E-BD24-44C0-9042-AA9B5E52CAB5}"/>
              </a:ext>
            </a:extLst>
          </p:cNvPr>
          <p:cNvSpPr/>
          <p:nvPr/>
        </p:nvSpPr>
        <p:spPr>
          <a:xfrm rot="18805991">
            <a:off x="8288691" y="3545131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5" name="Donut 39">
            <a:extLst>
              <a:ext uri="{FF2B5EF4-FFF2-40B4-BE49-F238E27FC236}">
                <a16:creationId xmlns:a16="http://schemas.microsoft.com/office/drawing/2014/main" xmlns="" id="{DD09BE52-0808-4E49-8B9D-FD83EFC511C3}"/>
              </a:ext>
            </a:extLst>
          </p:cNvPr>
          <p:cNvSpPr/>
          <p:nvPr/>
        </p:nvSpPr>
        <p:spPr>
          <a:xfrm>
            <a:off x="2159210" y="352953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xmlns="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7" name="Chord 15">
            <a:extLst>
              <a:ext uri="{FF2B5EF4-FFF2-40B4-BE49-F238E27FC236}">
                <a16:creationId xmlns:a16="http://schemas.microsoft.com/office/drawing/2014/main" xmlns="" id="{2B10FE4D-3BAF-420B-A89E-5967ADB268E1}"/>
              </a:ext>
            </a:extLst>
          </p:cNvPr>
          <p:cNvSpPr/>
          <p:nvPr/>
        </p:nvSpPr>
        <p:spPr>
          <a:xfrm>
            <a:off x="3782348" y="399891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B4AE6051-F7A4-4254-AA82-C97EC6D2EA80}"/>
              </a:ext>
            </a:extLst>
          </p:cNvPr>
          <p:cNvSpPr txBox="1"/>
          <p:nvPr/>
        </p:nvSpPr>
        <p:spPr>
          <a:xfrm>
            <a:off x="1411203" y="2400938"/>
            <a:ext cx="202071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  <a:cs typeface="Arial" pitchFamily="34" charset="0"/>
              </a:rPr>
              <a:t>Live sessions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Century" panose="02040604050505020304" pitchFamily="18" charset="0"/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0922E751-894A-4733-B544-07EBEF4D93A8}"/>
              </a:ext>
            </a:extLst>
          </p:cNvPr>
          <p:cNvSpPr txBox="1"/>
          <p:nvPr/>
        </p:nvSpPr>
        <p:spPr>
          <a:xfrm>
            <a:off x="2986311" y="4684063"/>
            <a:ext cx="17963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  <a:cs typeface="Arial" pitchFamily="34" charset="0"/>
              </a:rPr>
              <a:t>Speaking Activities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501A74C5-4151-40DD-ABE2-11558BFAC45C}"/>
              </a:ext>
            </a:extLst>
          </p:cNvPr>
          <p:cNvSpPr txBox="1"/>
          <p:nvPr/>
        </p:nvSpPr>
        <p:spPr>
          <a:xfrm>
            <a:off x="4142184" y="2827096"/>
            <a:ext cx="244215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Watch &amp; Discuss</a:t>
            </a:r>
            <a:endParaRPr lang="ko-KR" altLang="en-US" sz="20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53434271-013B-4AB1-883B-F2AFC48CB182}"/>
              </a:ext>
            </a:extLst>
          </p:cNvPr>
          <p:cNvSpPr txBox="1"/>
          <p:nvPr/>
        </p:nvSpPr>
        <p:spPr>
          <a:xfrm>
            <a:off x="5871473" y="4505585"/>
            <a:ext cx="20252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Arial" pitchFamily="34" charset="0"/>
              </a:rPr>
              <a:t>Constant Feedback</a:t>
            </a:r>
            <a:endParaRPr lang="ko-KR" altLang="en-US" sz="2400" b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E9645120-9379-4F2B-A99D-3518B9BEE013}"/>
              </a:ext>
            </a:extLst>
          </p:cNvPr>
          <p:cNvSpPr txBox="1"/>
          <p:nvPr/>
        </p:nvSpPr>
        <p:spPr>
          <a:xfrm>
            <a:off x="7516399" y="2372164"/>
            <a:ext cx="19498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Copperplate Gothic Light" panose="020E0507020206020404" pitchFamily="34" charset="0"/>
                <a:cs typeface="Arial" pitchFamily="34" charset="0"/>
              </a:rPr>
              <a:t>Anywhere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pperplate Gothic Light" panose="020E0507020206020404" pitchFamily="34" charset="0"/>
                <a:cs typeface="Arial" pitchFamily="34" charset="0"/>
              </a:rPr>
              <a:t> </a:t>
            </a:r>
            <a:r>
              <a:rPr lang="en-US" altLang="ko-KR" sz="2400" b="1" dirty="0" smtClean="0">
                <a:solidFill>
                  <a:schemeClr val="accent2">
                    <a:lumMod val="75000"/>
                  </a:schemeClr>
                </a:solidFill>
                <a:latin typeface="Copperplate Gothic Light" panose="020E0507020206020404" pitchFamily="34" charset="0"/>
                <a:cs typeface="Arial" pitchFamily="34" charset="0"/>
              </a:rPr>
              <a:t>Anytime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Copperplate Gothic Light" panose="020E0507020206020404" pitchFamily="34" charset="0"/>
              <a:cs typeface="Arial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xmlns="" id="{5467797D-35B8-429F-AEBB-297597EAFB8A}"/>
              </a:ext>
            </a:extLst>
          </p:cNvPr>
          <p:cNvSpPr txBox="1"/>
          <p:nvPr/>
        </p:nvSpPr>
        <p:spPr>
          <a:xfrm>
            <a:off x="9261712" y="4215985"/>
            <a:ext cx="1793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02060"/>
                </a:solidFill>
                <a:cs typeface="Arial" pitchFamily="34" charset="0"/>
              </a:rPr>
              <a:t>LEARNER’s Centered Approach</a:t>
            </a:r>
            <a:r>
              <a:rPr lang="en-US" altLang="ko-KR" sz="1600" b="1" dirty="0" smtClean="0">
                <a:solidFill>
                  <a:srgbClr val="002060"/>
                </a:solidFill>
                <a:cs typeface="Arial" pitchFamily="34" charset="0"/>
              </a:rPr>
              <a:t>. </a:t>
            </a:r>
            <a:endParaRPr lang="en-US" altLang="ko-KR" sz="1600" b="1" dirty="0">
              <a:solidFill>
                <a:srgbClr val="002060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940" y="3660478"/>
            <a:ext cx="1558630" cy="14788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855599" y="2139434"/>
            <a:ext cx="1091136" cy="1099199"/>
          </a:xfrm>
          <a:prstGeom prst="rect">
            <a:avLst/>
          </a:prstGeom>
        </p:spPr>
      </p:pic>
      <p:pic>
        <p:nvPicPr>
          <p:cNvPr id="62" name="Picture 6" descr="Logo LES PNG (2).png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432189" y="5784947"/>
            <a:ext cx="1561711" cy="806353"/>
          </a:xfrm>
          <a:prstGeom prst="rect">
            <a:avLst/>
          </a:prstGeom>
        </p:spPr>
      </p:pic>
      <p:cxnSp>
        <p:nvCxnSpPr>
          <p:cNvPr id="63" name="Connecteur droit 2"/>
          <p:cNvCxnSpPr/>
          <p:nvPr/>
        </p:nvCxnSpPr>
        <p:spPr>
          <a:xfrm>
            <a:off x="432189" y="5661932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5634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6" descr="Logo LES PNG (2).png"/>
          <p:cNvPicPr>
            <a:picLocks noChangeAspect="1"/>
          </p:cNvPicPr>
          <p:nvPr/>
        </p:nvPicPr>
        <p:blipFill>
          <a:blip r:embed="rId2" cstate="print">
            <a:alphaModFix amt="50000"/>
          </a:blip>
          <a:stretch>
            <a:fillRect/>
          </a:stretch>
        </p:blipFill>
        <p:spPr>
          <a:xfrm>
            <a:off x="145493" y="6105948"/>
            <a:ext cx="1279045" cy="660405"/>
          </a:xfrm>
          <a:prstGeom prst="rect">
            <a:avLst/>
          </a:prstGeom>
        </p:spPr>
      </p:pic>
      <p:grpSp>
        <p:nvGrpSpPr>
          <p:cNvPr id="55" name="Grouper 54"/>
          <p:cNvGrpSpPr/>
          <p:nvPr/>
        </p:nvGrpSpPr>
        <p:grpSpPr>
          <a:xfrm>
            <a:off x="1312773" y="1648902"/>
            <a:ext cx="4066556" cy="982133"/>
            <a:chOff x="721977" y="381465"/>
            <a:chExt cx="4066556" cy="982133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21977" y="381465"/>
              <a:ext cx="982133" cy="982133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823362" y="670612"/>
              <a:ext cx="29651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fr-FR" sz="1600" dirty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General &amp; </a:t>
              </a:r>
              <a:r>
                <a:rPr lang="fr-FR" sz="1600" dirty="0" smtClean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ESP </a:t>
              </a:r>
              <a:r>
                <a:rPr lang="fr-FR" sz="1600" dirty="0" smtClean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English</a:t>
              </a:r>
            </a:p>
            <a:p>
              <a:pPr marL="285750" indent="-285750">
                <a:buFont typeface="Wingdings" charset="2"/>
                <a:buChar char="ü"/>
              </a:pPr>
              <a:r>
                <a:rPr lang="fr-FR" sz="1600" dirty="0" smtClean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Cambridge English Exams</a:t>
              </a:r>
              <a:endParaRPr lang="fr-FR" sz="1600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1937820" y="4402281"/>
            <a:ext cx="30582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fr-FR" sz="20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Coaching </a:t>
            </a:r>
          </a:p>
          <a:p>
            <a:pPr marL="285750" indent="-285750">
              <a:buFont typeface="Wingdings" charset="2"/>
              <a:buChar char="ü"/>
            </a:pPr>
            <a:r>
              <a:rPr lang="fr-FR" sz="20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Leadership Programs</a:t>
            </a:r>
            <a:endParaRPr lang="fr-FR" sz="2000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grpSp>
        <p:nvGrpSpPr>
          <p:cNvPr id="58" name="Grouper 57"/>
          <p:cNvGrpSpPr/>
          <p:nvPr/>
        </p:nvGrpSpPr>
        <p:grpSpPr>
          <a:xfrm>
            <a:off x="4893509" y="5166262"/>
            <a:ext cx="3464698" cy="868039"/>
            <a:chOff x="5793749" y="2943044"/>
            <a:chExt cx="3464698" cy="868039"/>
          </a:xfrm>
        </p:grpSpPr>
        <p:sp>
          <p:nvSpPr>
            <p:cNvPr id="3" name="Rectangle 2"/>
            <p:cNvSpPr/>
            <p:nvPr/>
          </p:nvSpPr>
          <p:spPr>
            <a:xfrm>
              <a:off x="7436282" y="3192398"/>
              <a:ext cx="18221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fr-FR" sz="2000" dirty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Workshops</a:t>
              </a: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3749" y="2943044"/>
              <a:ext cx="1642533" cy="868039"/>
            </a:xfrm>
            <a:prstGeom prst="rect">
              <a:avLst/>
            </a:prstGeom>
          </p:spPr>
        </p:pic>
      </p:grpSp>
      <p:grpSp>
        <p:nvGrpSpPr>
          <p:cNvPr id="59" name="Grouper 58"/>
          <p:cNvGrpSpPr/>
          <p:nvPr/>
        </p:nvGrpSpPr>
        <p:grpSpPr>
          <a:xfrm>
            <a:off x="8265127" y="3503419"/>
            <a:ext cx="2985748" cy="1193876"/>
            <a:chOff x="6839344" y="4490392"/>
            <a:chExt cx="2985748" cy="1193876"/>
          </a:xfrm>
        </p:grpSpPr>
        <p:sp>
          <p:nvSpPr>
            <p:cNvPr id="51" name="Rectangle 50"/>
            <p:cNvSpPr/>
            <p:nvPr/>
          </p:nvSpPr>
          <p:spPr>
            <a:xfrm>
              <a:off x="8062815" y="4902664"/>
              <a:ext cx="176227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fr-FR" sz="2000" dirty="0" smtClean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Follow-ups</a:t>
              </a:r>
              <a:endParaRPr lang="fr-FR" sz="2000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endParaRPr>
            </a:p>
          </p:txBody>
        </p:sp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6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39344" y="4490392"/>
              <a:ext cx="1193876" cy="1193876"/>
            </a:xfrm>
            <a:prstGeom prst="rect">
              <a:avLst/>
            </a:prstGeom>
          </p:spPr>
        </p:pic>
      </p:grpSp>
      <p:grpSp>
        <p:nvGrpSpPr>
          <p:cNvPr id="57" name="Grouper 56"/>
          <p:cNvGrpSpPr/>
          <p:nvPr/>
        </p:nvGrpSpPr>
        <p:grpSpPr>
          <a:xfrm>
            <a:off x="6845218" y="1507839"/>
            <a:ext cx="2665745" cy="974256"/>
            <a:chOff x="7695611" y="872531"/>
            <a:chExt cx="2665745" cy="974256"/>
          </a:xfrm>
        </p:grpSpPr>
        <p:pic>
          <p:nvPicPr>
            <p:cNvPr id="53" name="Image 52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5611" y="872531"/>
              <a:ext cx="974256" cy="974256"/>
            </a:xfrm>
            <a:prstGeom prst="rect">
              <a:avLst/>
            </a:prstGeom>
          </p:spPr>
        </p:pic>
        <p:sp>
          <p:nvSpPr>
            <p:cNvPr id="54" name="Rectangle 53"/>
            <p:cNvSpPr/>
            <p:nvPr/>
          </p:nvSpPr>
          <p:spPr>
            <a:xfrm>
              <a:off x="8669867" y="1174993"/>
              <a:ext cx="169148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Wingdings" charset="2"/>
                <a:buChar char="ü"/>
              </a:pPr>
              <a:r>
                <a:rPr lang="fr-FR" sz="2000" dirty="0">
                  <a:solidFill>
                    <a:srgbClr val="114E7F"/>
                  </a:solidFill>
                  <a:latin typeface="Franklin Gothic Heavy" charset="0"/>
                  <a:ea typeface="Franklin Gothic Heavy" charset="0"/>
                  <a:cs typeface="Franklin Gothic Heavy" charset="0"/>
                </a:rPr>
                <a:t>E-learning</a:t>
              </a:r>
            </a:p>
          </p:txBody>
        </p:sp>
      </p:grpSp>
      <p:sp>
        <p:nvSpPr>
          <p:cNvPr id="60" name="ZoneTexte 59"/>
          <p:cNvSpPr txBox="1"/>
          <p:nvPr/>
        </p:nvSpPr>
        <p:spPr>
          <a:xfrm>
            <a:off x="432189" y="591191"/>
            <a:ext cx="4275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WHAT WE OFFER</a:t>
            </a:r>
            <a:endParaRPr lang="fr-FR" sz="3200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61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067504" y="6697111"/>
            <a:ext cx="2468538" cy="139700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780" y="4084627"/>
            <a:ext cx="1285573" cy="1255978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36192" y="3089023"/>
            <a:ext cx="1766798" cy="96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4494362" y="3453422"/>
            <a:ext cx="3650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fr-FR" sz="1600" dirty="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Professional Exchange Programs</a:t>
            </a:r>
          </a:p>
        </p:txBody>
      </p:sp>
    </p:spTree>
    <p:extLst>
      <p:ext uri="{BB962C8B-B14F-4D97-AF65-F5344CB8AC3E}">
        <p14:creationId xmlns:p14="http://schemas.microsoft.com/office/powerpoint/2010/main" xmlns="" val="99277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01508B73-E98A-4BF0-96B7-98C16747B1F7}"/>
              </a:ext>
            </a:extLst>
          </p:cNvPr>
          <p:cNvSpPr/>
          <p:nvPr/>
        </p:nvSpPr>
        <p:spPr>
          <a:xfrm>
            <a:off x="0" y="6072562"/>
            <a:ext cx="12192000" cy="7854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9" y="339509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TRAINING PROCESS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DF4EFAB-A87E-44B0-AF21-2842D3B4F83E}"/>
              </a:ext>
            </a:extLst>
          </p:cNvPr>
          <p:cNvGrpSpPr/>
          <p:nvPr/>
        </p:nvGrpSpPr>
        <p:grpSpPr>
          <a:xfrm>
            <a:off x="781707" y="1379294"/>
            <a:ext cx="2169138" cy="939436"/>
            <a:chOff x="5121774" y="1719733"/>
            <a:chExt cx="1814047" cy="67692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5C54B329-CFED-493A-A38E-1B88F234FF6E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48AA229-A65B-4F38-B986-284150540C01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00CE817E-8044-42B0-B68D-DAD64631BDFB}"/>
                </a:ext>
              </a:extLst>
            </p:cNvPr>
            <p:cNvSpPr txBox="1"/>
            <p:nvPr/>
          </p:nvSpPr>
          <p:spPr>
            <a:xfrm>
              <a:off x="5715375" y="2096801"/>
              <a:ext cx="1220446" cy="19959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STEP 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09163C3E-24CD-4D7C-8407-5AE642EE857D}"/>
              </a:ext>
            </a:extLst>
          </p:cNvPr>
          <p:cNvGrpSpPr/>
          <p:nvPr/>
        </p:nvGrpSpPr>
        <p:grpSpPr>
          <a:xfrm>
            <a:off x="3197826" y="1732180"/>
            <a:ext cx="4912980" cy="672021"/>
            <a:chOff x="2562595" y="4319146"/>
            <a:chExt cx="3135158" cy="67202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4C2B4975-6314-4CC3-B6D4-72FDD389162E}"/>
                </a:ext>
              </a:extLst>
            </p:cNvPr>
            <p:cNvSpPr txBox="1"/>
            <p:nvPr/>
          </p:nvSpPr>
          <p:spPr>
            <a:xfrm>
              <a:off x="2562595" y="4652613"/>
              <a:ext cx="31351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600" dirty="0" smtClean="0">
                  <a:cs typeface="Arial" pitchFamily="34" charset="0"/>
                </a:rPr>
                <a:t>Administering both a written and an oral  diagnostic test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8DD8FE11-65D9-43A6-BA14-3DB530AECE2E}"/>
                </a:ext>
              </a:extLst>
            </p:cNvPr>
            <p:cNvSpPr txBox="1"/>
            <p:nvPr/>
          </p:nvSpPr>
          <p:spPr>
            <a:xfrm>
              <a:off x="2570481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400" b="1" dirty="0" smtClean="0">
                  <a:solidFill>
                    <a:srgbClr val="002060"/>
                  </a:solidFill>
                </a:rPr>
                <a:t> LEVEL </a:t>
              </a:r>
              <a:r>
                <a:rPr lang="fr-FR" sz="1400" b="1" dirty="0" smtClean="0">
                  <a:solidFill>
                    <a:srgbClr val="002060"/>
                  </a:solidFill>
                </a:rPr>
                <a:t>TESTING</a:t>
              </a:r>
              <a:endParaRPr lang="fr-FR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E976994-36D8-4A39-8BFB-A628BECED772}"/>
              </a:ext>
            </a:extLst>
          </p:cNvPr>
          <p:cNvSpPr txBox="1"/>
          <p:nvPr/>
        </p:nvSpPr>
        <p:spPr>
          <a:xfrm>
            <a:off x="3153766" y="4973841"/>
            <a:ext cx="4206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dirty="0" smtClean="0">
                <a:cs typeface="Arial" pitchFamily="34" charset="0"/>
              </a:rPr>
              <a:t>Start - Stop - Continue</a:t>
            </a:r>
            <a:r>
              <a:rPr lang="fr-FR" sz="1200" dirty="0" smtClean="0">
                <a:cs typeface="Arial" pitchFamily="34" charset="0"/>
              </a:rPr>
              <a:t>.</a:t>
            </a:r>
            <a:endParaRPr lang="fr-FR" sz="1200" dirty="0">
              <a:cs typeface="Arial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86B34588-E571-45F0-A0CB-784E5131D1F9}"/>
              </a:ext>
            </a:extLst>
          </p:cNvPr>
          <p:cNvGrpSpPr/>
          <p:nvPr/>
        </p:nvGrpSpPr>
        <p:grpSpPr>
          <a:xfrm>
            <a:off x="530124" y="4336860"/>
            <a:ext cx="2498460" cy="926053"/>
            <a:chOff x="5121774" y="1719733"/>
            <a:chExt cx="1814047" cy="67692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xmlns="" id="{B8D27F6E-C552-422F-AED0-B8C506DBAB79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728D079F-FA9A-4272-A6A7-E559EF5BF259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A0EBE2E3-5B33-4BB6-916F-963E88146130}"/>
                </a:ext>
              </a:extLst>
            </p:cNvPr>
            <p:cNvSpPr txBox="1"/>
            <p:nvPr/>
          </p:nvSpPr>
          <p:spPr>
            <a:xfrm>
              <a:off x="5715375" y="2095359"/>
              <a:ext cx="1220446" cy="20247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 STEP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77163CC-0F9C-4865-8F99-250F77CAC43A}"/>
              </a:ext>
            </a:extLst>
          </p:cNvPr>
          <p:cNvGrpSpPr/>
          <p:nvPr/>
        </p:nvGrpSpPr>
        <p:grpSpPr>
          <a:xfrm>
            <a:off x="3180970" y="3584843"/>
            <a:ext cx="4909059" cy="650478"/>
            <a:chOff x="2364789" y="4265977"/>
            <a:chExt cx="3148476" cy="6504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F4B70BAD-3547-4767-BC20-7B75B045D48A}"/>
                </a:ext>
              </a:extLst>
            </p:cNvPr>
            <p:cNvSpPr txBox="1"/>
            <p:nvPr/>
          </p:nvSpPr>
          <p:spPr>
            <a:xfrm>
              <a:off x="2364789" y="4608678"/>
              <a:ext cx="313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 smtClean="0">
                  <a:cs typeface="Arial" pitchFamily="34" charset="0"/>
                </a:rPr>
                <a:t> </a:t>
              </a:r>
              <a:r>
                <a:rPr lang="fr-FR" altLang="ko-KR" sz="1400" dirty="0" err="1" smtClean="0">
                  <a:cs typeface="Arial" pitchFamily="34" charset="0"/>
                </a:rPr>
                <a:t>Weekly</a:t>
              </a:r>
              <a:r>
                <a:rPr lang="fr-FR" altLang="ko-KR" sz="1400" dirty="0" smtClean="0">
                  <a:cs typeface="Arial" pitchFamily="34" charset="0"/>
                </a:rPr>
                <a:t> </a:t>
              </a:r>
              <a:r>
                <a:rPr lang="fr-FR" altLang="ko-KR" sz="1400" dirty="0">
                  <a:cs typeface="Arial" pitchFamily="34" charset="0"/>
                </a:rPr>
                <a:t>live </a:t>
              </a:r>
              <a:r>
                <a:rPr lang="fr-FR" altLang="ko-KR" sz="1400" dirty="0" smtClean="0">
                  <a:cs typeface="Arial" pitchFamily="34" charset="0"/>
                </a:rPr>
                <a:t> or in person sessions </a:t>
              </a:r>
              <a:r>
                <a:rPr lang="fr-FR" altLang="ko-KR" sz="1400" dirty="0">
                  <a:cs typeface="Arial" pitchFamily="34" charset="0"/>
                </a:rPr>
                <a:t>with an experienced trainer</a:t>
              </a:r>
              <a:endParaRPr lang="ko-KR" altLang="en-US" sz="1400" dirty="0"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7065F6FB-6241-4040-82EC-11A751E9CB23}"/>
                </a:ext>
              </a:extLst>
            </p:cNvPr>
            <p:cNvSpPr txBox="1"/>
            <p:nvPr/>
          </p:nvSpPr>
          <p:spPr>
            <a:xfrm>
              <a:off x="2404758" y="4265977"/>
              <a:ext cx="31085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smtClean="0">
                  <a:solidFill>
                    <a:schemeClr val="bg1">
                      <a:lumMod val="50000"/>
                    </a:schemeClr>
                  </a:solidFill>
                </a:rPr>
                <a:t>SPEAK TO A TRAINER</a:t>
              </a:r>
              <a:r>
                <a:rPr lang="fr-FR" sz="1400" dirty="0" smtClean="0"/>
                <a:t> </a:t>
              </a:r>
              <a:endParaRPr lang="en-US" sz="14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32C17EC3-FC76-432B-AB9A-5A3D2FC5AC3C}"/>
              </a:ext>
            </a:extLst>
          </p:cNvPr>
          <p:cNvGrpSpPr/>
          <p:nvPr/>
        </p:nvGrpSpPr>
        <p:grpSpPr>
          <a:xfrm>
            <a:off x="781707" y="3384379"/>
            <a:ext cx="2235813" cy="901688"/>
            <a:chOff x="5121774" y="1719733"/>
            <a:chExt cx="1814047" cy="676920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xmlns="" id="{80F7828C-3C6B-40C4-B94A-A41C20BD4FD7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EF565C8-F8A2-45E3-AB4A-0373031874D7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BFBDDA30-97A2-409A-9739-98979215A60D}"/>
                </a:ext>
              </a:extLst>
            </p:cNvPr>
            <p:cNvSpPr txBox="1"/>
            <p:nvPr/>
          </p:nvSpPr>
          <p:spPr>
            <a:xfrm>
              <a:off x="5715375" y="2092623"/>
              <a:ext cx="1220446" cy="20795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STEP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3083BAF5-11CB-4743-9374-DFDE109D6E01}"/>
              </a:ext>
            </a:extLst>
          </p:cNvPr>
          <p:cNvGrpSpPr/>
          <p:nvPr/>
        </p:nvGrpSpPr>
        <p:grpSpPr>
          <a:xfrm>
            <a:off x="3269012" y="2736391"/>
            <a:ext cx="4912982" cy="548944"/>
            <a:chOff x="2551705" y="4319146"/>
            <a:chExt cx="3135159" cy="54894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E4AAD28-0F2B-49D3-8E08-0CECADB94E3E}"/>
                </a:ext>
              </a:extLst>
            </p:cNvPr>
            <p:cNvSpPr txBox="1"/>
            <p:nvPr/>
          </p:nvSpPr>
          <p:spPr>
            <a:xfrm>
              <a:off x="2551706" y="4560313"/>
              <a:ext cx="3135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400" dirty="0" smtClean="0">
                  <a:cs typeface="Arial" pitchFamily="34" charset="0"/>
                </a:rPr>
                <a:t>Collecting data from clients and analyse their </a:t>
              </a:r>
              <a:r>
                <a:rPr lang="fr-FR" altLang="ko-KR" sz="1400" dirty="0" err="1" smtClean="0">
                  <a:cs typeface="Arial" pitchFamily="34" charset="0"/>
                </a:rPr>
                <a:t>needs</a:t>
              </a:r>
              <a:r>
                <a:rPr lang="fr-FR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38417DB7-8952-407C-AE2E-2134D6C8A2E8}"/>
                </a:ext>
              </a:extLst>
            </p:cNvPr>
            <p:cNvSpPr txBox="1"/>
            <p:nvPr/>
          </p:nvSpPr>
          <p:spPr>
            <a:xfrm>
              <a:off x="2551705" y="4319146"/>
              <a:ext cx="3108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400" b="1" dirty="0" smtClean="0">
                  <a:solidFill>
                    <a:schemeClr val="accent2">
                      <a:lumMod val="75000"/>
                    </a:schemeClr>
                  </a:solidFill>
                </a:rPr>
                <a:t>NEEDS ANALYSIS</a:t>
              </a:r>
              <a:endParaRPr lang="fr-FR" sz="14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96F98E22-9D26-49EC-8DA6-94267207D28C}"/>
              </a:ext>
            </a:extLst>
          </p:cNvPr>
          <p:cNvGrpSpPr/>
          <p:nvPr/>
        </p:nvGrpSpPr>
        <p:grpSpPr>
          <a:xfrm>
            <a:off x="781707" y="2380285"/>
            <a:ext cx="2235813" cy="942540"/>
            <a:chOff x="5121774" y="1719733"/>
            <a:chExt cx="1814047" cy="676920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xmlns="" id="{91DA0524-8482-4BF5-A5DC-451E4274F77D}"/>
                </a:ext>
              </a:extLst>
            </p:cNvPr>
            <p:cNvSpPr/>
            <p:nvPr/>
          </p:nvSpPr>
          <p:spPr>
            <a:xfrm>
              <a:off x="5121774" y="1719733"/>
              <a:ext cx="1759950" cy="648033"/>
            </a:xfrm>
            <a:custGeom>
              <a:avLst/>
              <a:gdLst>
                <a:gd name="connsiteX0" fmla="*/ 688470 w 1759950"/>
                <a:gd name="connsiteY0" fmla="*/ 0 h 648033"/>
                <a:gd name="connsiteX1" fmla="*/ 688470 w 1759950"/>
                <a:gd name="connsiteY1" fmla="*/ 317759 h 648033"/>
                <a:gd name="connsiteX2" fmla="*/ 1759950 w 1759950"/>
                <a:gd name="connsiteY2" fmla="*/ 317759 h 648033"/>
                <a:gd name="connsiteX3" fmla="*/ 1759950 w 1759950"/>
                <a:gd name="connsiteY3" fmla="*/ 648033 h 648033"/>
                <a:gd name="connsiteX4" fmla="*/ 0 w 1759950"/>
                <a:gd name="connsiteY4" fmla="*/ 648033 h 648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950" h="648033">
                  <a:moveTo>
                    <a:pt x="688470" y="0"/>
                  </a:moveTo>
                  <a:lnTo>
                    <a:pt x="688470" y="317759"/>
                  </a:lnTo>
                  <a:lnTo>
                    <a:pt x="1759950" y="317759"/>
                  </a:lnTo>
                  <a:lnTo>
                    <a:pt x="1759950" y="648033"/>
                  </a:lnTo>
                  <a:lnTo>
                    <a:pt x="0" y="6480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FD6F82D4-EBD3-499B-A62C-785201AEC0A3}"/>
                </a:ext>
              </a:extLst>
            </p:cNvPr>
            <p:cNvSpPr txBox="1"/>
            <p:nvPr/>
          </p:nvSpPr>
          <p:spPr>
            <a:xfrm>
              <a:off x="5300392" y="1996543"/>
              <a:ext cx="526476" cy="4001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FC360795-B504-4C65-9D6D-F74B5EE5CC1F}"/>
                </a:ext>
              </a:extLst>
            </p:cNvPr>
            <p:cNvSpPr txBox="1"/>
            <p:nvPr/>
          </p:nvSpPr>
          <p:spPr>
            <a:xfrm>
              <a:off x="5715375" y="2097130"/>
              <a:ext cx="1220446" cy="19893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STEP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8417DB7-8952-407C-AE2E-2134D6C8A2E8}"/>
              </a:ext>
            </a:extLst>
          </p:cNvPr>
          <p:cNvSpPr txBox="1"/>
          <p:nvPr/>
        </p:nvSpPr>
        <p:spPr>
          <a:xfrm>
            <a:off x="3198047" y="4643963"/>
            <a:ext cx="487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400" b="1" dirty="0" smtClean="0">
                <a:solidFill>
                  <a:schemeClr val="accent4">
                    <a:lumMod val="75000"/>
                  </a:schemeClr>
                </a:solidFill>
              </a:rPr>
              <a:t> RESULT </a:t>
            </a:r>
            <a:r>
              <a:rPr lang="fr-FR" sz="1400" b="1" dirty="0" smtClean="0">
                <a:solidFill>
                  <a:schemeClr val="accent4">
                    <a:lumMod val="75000"/>
                  </a:schemeClr>
                </a:solidFill>
              </a:rPr>
              <a:t>&amp; FEEDBACK</a:t>
            </a:r>
            <a:endParaRPr lang="fr-FR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57" name="Image 16"/>
          <p:cNvPicPr>
            <a:picLocks noChangeAspect="1"/>
          </p:cNvPicPr>
          <p:nvPr/>
        </p:nvPicPr>
        <p:blipFill rotWithShape="1">
          <a:blip r:embed="rId2" cstate="print"/>
          <a:srcRect b="7407"/>
          <a:stretch/>
        </p:blipFill>
        <p:spPr>
          <a:xfrm>
            <a:off x="9001737" y="1460089"/>
            <a:ext cx="1185378" cy="1185378"/>
          </a:xfrm>
          <a:prstGeom prst="rect">
            <a:avLst/>
          </a:prstGeom>
        </p:spPr>
      </p:pic>
      <p:pic>
        <p:nvPicPr>
          <p:cNvPr id="58" name="Picture 6" descr="Logo LES PNG (2).png"/>
          <p:cNvPicPr>
            <a:picLocks noChangeAspect="1"/>
          </p:cNvPicPr>
          <p:nvPr/>
        </p:nvPicPr>
        <p:blipFill>
          <a:blip r:embed="rId3" cstate="print">
            <a:alphaModFix amt="50000"/>
          </a:blip>
          <a:stretch>
            <a:fillRect/>
          </a:stretch>
        </p:blipFill>
        <p:spPr>
          <a:xfrm>
            <a:off x="198387" y="6166202"/>
            <a:ext cx="1155490" cy="596610"/>
          </a:xfrm>
          <a:prstGeom prst="rect">
            <a:avLst/>
          </a:prstGeom>
        </p:spPr>
      </p:pic>
      <p:grpSp>
        <p:nvGrpSpPr>
          <p:cNvPr id="59" name="Graphic 226">
            <a:extLst>
              <a:ext uri="{FF2B5EF4-FFF2-40B4-BE49-F238E27FC236}">
                <a16:creationId xmlns:a16="http://schemas.microsoft.com/office/drawing/2014/main" xmlns="" id="{2C132241-041E-4DDD-875A-9BB5F04E1D11}"/>
              </a:ext>
            </a:extLst>
          </p:cNvPr>
          <p:cNvGrpSpPr/>
          <p:nvPr/>
        </p:nvGrpSpPr>
        <p:grpSpPr>
          <a:xfrm>
            <a:off x="9001737" y="3849837"/>
            <a:ext cx="1423806" cy="1680611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60" name="Freeform: Shape 186">
              <a:extLst>
                <a:ext uri="{FF2B5EF4-FFF2-40B4-BE49-F238E27FC236}">
                  <a16:creationId xmlns:a16="http://schemas.microsoft.com/office/drawing/2014/main" xmlns="" id="{E3F8D7A2-A6C2-43D2-BC2A-DB35CED79180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187">
              <a:extLst>
                <a:ext uri="{FF2B5EF4-FFF2-40B4-BE49-F238E27FC236}">
                  <a16:creationId xmlns:a16="http://schemas.microsoft.com/office/drawing/2014/main" xmlns="" id="{8005C422-78CC-4B99-80E4-4BA6FB19D590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188">
              <a:extLst>
                <a:ext uri="{FF2B5EF4-FFF2-40B4-BE49-F238E27FC236}">
                  <a16:creationId xmlns:a16="http://schemas.microsoft.com/office/drawing/2014/main" xmlns="" id="{7EF56B2D-C034-4C47-BA05-E7827FAD005F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189">
              <a:extLst>
                <a:ext uri="{FF2B5EF4-FFF2-40B4-BE49-F238E27FC236}">
                  <a16:creationId xmlns:a16="http://schemas.microsoft.com/office/drawing/2014/main" xmlns="" id="{17B59446-045A-45AA-88AA-A8B0A0FA416E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190">
              <a:extLst>
                <a:ext uri="{FF2B5EF4-FFF2-40B4-BE49-F238E27FC236}">
                  <a16:creationId xmlns:a16="http://schemas.microsoft.com/office/drawing/2014/main" xmlns="" id="{212B1346-58B8-45A6-9287-8FE8850DAC1A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191">
              <a:extLst>
                <a:ext uri="{FF2B5EF4-FFF2-40B4-BE49-F238E27FC236}">
                  <a16:creationId xmlns:a16="http://schemas.microsoft.com/office/drawing/2014/main" xmlns="" id="{EBEB69B3-CE62-498C-A5B7-D3258147D9D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192">
              <a:extLst>
                <a:ext uri="{FF2B5EF4-FFF2-40B4-BE49-F238E27FC236}">
                  <a16:creationId xmlns:a16="http://schemas.microsoft.com/office/drawing/2014/main" xmlns="" id="{F47C33E3-670D-4709-A41A-832418E3EB71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193">
              <a:extLst>
                <a:ext uri="{FF2B5EF4-FFF2-40B4-BE49-F238E27FC236}">
                  <a16:creationId xmlns:a16="http://schemas.microsoft.com/office/drawing/2014/main" xmlns="" id="{50FDEEA3-E336-46EF-9D3B-85B4CCFE4914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194">
              <a:extLst>
                <a:ext uri="{FF2B5EF4-FFF2-40B4-BE49-F238E27FC236}">
                  <a16:creationId xmlns:a16="http://schemas.microsoft.com/office/drawing/2014/main" xmlns="" id="{36A11BA4-DEA5-46C4-9DA6-105CE5A0F962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195">
              <a:extLst>
                <a:ext uri="{FF2B5EF4-FFF2-40B4-BE49-F238E27FC236}">
                  <a16:creationId xmlns:a16="http://schemas.microsoft.com/office/drawing/2014/main" xmlns="" id="{F88C11F0-57B0-4FF2-9ED9-266B29D3157D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196">
              <a:extLst>
                <a:ext uri="{FF2B5EF4-FFF2-40B4-BE49-F238E27FC236}">
                  <a16:creationId xmlns:a16="http://schemas.microsoft.com/office/drawing/2014/main" xmlns="" id="{CB0CDC96-B051-4883-94DA-55396BBBAA75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426974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2146025" y="1730167"/>
            <a:ext cx="6945723" cy="1555643"/>
            <a:chOff x="4619259" y="91161"/>
            <a:chExt cx="3635201" cy="675217"/>
          </a:xfrm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grpSpPr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bg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19259" y="202161"/>
              <a:ext cx="518894" cy="48849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79243" y="91161"/>
              <a:ext cx="675217" cy="675217"/>
            </a:xfrm>
            <a:prstGeom prst="rect">
              <a:avLst/>
            </a:prstGeom>
          </p:spPr>
        </p:pic>
      </p:grpSp>
      <p:pic>
        <p:nvPicPr>
          <p:cNvPr id="47" name="Picture 6" descr="Logo LES PNG (2).png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40227" y="5878896"/>
            <a:ext cx="1561711" cy="806353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91936" y="3975301"/>
            <a:ext cx="530075" cy="499015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2726" y="3831357"/>
            <a:ext cx="485564" cy="5695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6026" y="4672096"/>
            <a:ext cx="11753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 smtClean="0">
                <a:solidFill>
                  <a:srgbClr val="002060"/>
                </a:solidFill>
              </a:rPr>
              <a:t>In company</a:t>
            </a:r>
          </a:p>
        </p:txBody>
      </p:sp>
      <p:sp>
        <p:nvSpPr>
          <p:cNvPr id="7" name="Rectangle 6"/>
          <p:cNvSpPr/>
          <p:nvPr/>
        </p:nvSpPr>
        <p:spPr>
          <a:xfrm>
            <a:off x="8885207" y="4502819"/>
            <a:ext cx="8137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dirty="0" smtClean="0">
                <a:solidFill>
                  <a:srgbClr val="C00000"/>
                </a:solidFill>
              </a:rPr>
              <a:t>Online</a:t>
            </a:r>
          </a:p>
        </p:txBody>
      </p:sp>
      <p:sp>
        <p:nvSpPr>
          <p:cNvPr id="51" name="ZoneTexte 50"/>
          <p:cNvSpPr txBox="1"/>
          <p:nvPr/>
        </p:nvSpPr>
        <p:spPr>
          <a:xfrm>
            <a:off x="552332" y="446954"/>
            <a:ext cx="3472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smtClean="0">
                <a:solidFill>
                  <a:srgbClr val="114E7F"/>
                </a:solidFill>
                <a:latin typeface="Franklin Gothic Heavy" charset="0"/>
                <a:ea typeface="Franklin Gothic Heavy" charset="0"/>
                <a:cs typeface="Franklin Gothic Heavy" charset="0"/>
              </a:rPr>
              <a:t>PLANNING-draft</a:t>
            </a:r>
            <a:endParaRPr lang="fr-FR" sz="3200" dirty="0">
              <a:solidFill>
                <a:srgbClr val="114E7F"/>
              </a:solidFill>
              <a:latin typeface="Franklin Gothic Heavy" charset="0"/>
              <a:ea typeface="Franklin Gothic Heavy" charset="0"/>
              <a:cs typeface="Franklin Gothic Heavy" charset="0"/>
            </a:endParaRPr>
          </a:p>
        </p:txBody>
      </p:sp>
      <p:sp>
        <p:nvSpPr>
          <p:cNvPr id="52" name="Espace réservé du pied de page 8"/>
          <p:cNvSpPr>
            <a:spLocks noGrp="1"/>
          </p:cNvSpPr>
          <p:nvPr>
            <p:ph type="ftr" sz="quarter" idx="11"/>
          </p:nvPr>
        </p:nvSpPr>
        <p:spPr>
          <a:xfrm>
            <a:off x="4347313" y="6716665"/>
            <a:ext cx="2468538" cy="132491"/>
          </a:xfrm>
        </p:spPr>
        <p:txBody>
          <a:bodyPr/>
          <a:lstStyle/>
          <a:p>
            <a:pPr algn="r"/>
            <a:r>
              <a:rPr lang="en-US" sz="1200" dirty="0" smtClean="0"/>
              <a:t>Copyright@ Lean Academy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83093" y="3301255"/>
            <a:ext cx="4330773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060"/>
                </a:solidFill>
                <a:latin typeface="Bahnschrift" panose="020B0502040204020203" pitchFamily="34" charset="0"/>
              </a:rPr>
              <a:t>BLENDED LEARNING SYSTEM BETWEEN ONLINE AND IN-COMPANY TRAINING</a:t>
            </a:r>
            <a:endParaRPr lang="en-US" dirty="0">
              <a:solidFill>
                <a:srgbClr val="002060"/>
              </a:solidFill>
              <a:latin typeface="Bahnschrift" panose="020B0502040204020203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07178" y="1115611"/>
            <a:ext cx="7069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ndara" panose="020E0502030303020204" pitchFamily="34" charset="0"/>
              </a:rPr>
              <a:t>Upon request–   </a:t>
            </a:r>
            <a:r>
              <a:rPr lang="fr-FR" sz="24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In the best interest of your TEAM</a:t>
            </a:r>
          </a:p>
        </p:txBody>
      </p:sp>
      <p:cxnSp>
        <p:nvCxnSpPr>
          <p:cNvPr id="15" name="Connecteur droit 9"/>
          <p:cNvCxnSpPr/>
          <p:nvPr/>
        </p:nvCxnSpPr>
        <p:spPr>
          <a:xfrm>
            <a:off x="390441" y="5762177"/>
            <a:ext cx="11099800" cy="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2462" y="4268521"/>
            <a:ext cx="1158240" cy="1158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38870" y="5267673"/>
            <a:ext cx="1485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</a:rPr>
              <a:t>At our center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682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764</Words>
  <Application>Microsoft Office PowerPoint</Application>
  <PresentationFormat>Personnalisé</PresentationFormat>
  <Paragraphs>152</Paragraphs>
  <Slides>26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Office Theme</vt:lpstr>
      <vt:lpstr>Diapositive 1</vt:lpstr>
      <vt:lpstr> 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kamal</dc:creator>
  <cp:lastModifiedBy>NAJWA</cp:lastModifiedBy>
  <cp:revision>11</cp:revision>
  <dcterms:created xsi:type="dcterms:W3CDTF">2022-01-28T14:04:47Z</dcterms:created>
  <dcterms:modified xsi:type="dcterms:W3CDTF">2022-09-23T09:06:14Z</dcterms:modified>
</cp:coreProperties>
</file>